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4" r:id="rId4"/>
    <p:sldId id="257" r:id="rId5"/>
    <p:sldId id="268" r:id="rId6"/>
    <p:sldId id="272" r:id="rId7"/>
    <p:sldId id="258" r:id="rId8"/>
    <p:sldId id="269" r:id="rId9"/>
    <p:sldId id="270" r:id="rId10"/>
    <p:sldId id="260" r:id="rId11"/>
    <p:sldId id="271" r:id="rId12"/>
    <p:sldId id="263" r:id="rId13"/>
    <p:sldId id="266" r:id="rId14"/>
    <p:sldId id="275" r:id="rId15"/>
    <p:sldId id="277" r:id="rId16"/>
    <p:sldId id="276" r:id="rId17"/>
    <p:sldId id="278" r:id="rId18"/>
    <p:sldId id="279" r:id="rId19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apie KESAL" initials="TK" lastIdx="3" clrIdx="0">
    <p:extLst>
      <p:ext uri="{19B8F6BF-5375-455C-9EA6-DF929625EA0E}">
        <p15:presenceInfo xmlns:p15="http://schemas.microsoft.com/office/powerpoint/2012/main" userId="ae4e30b111ed85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599" autoAdjust="0"/>
  </p:normalViewPr>
  <p:slideViewPr>
    <p:cSldViewPr>
      <p:cViewPr varScale="1">
        <p:scale>
          <a:sx n="87" d="100"/>
          <a:sy n="87" d="100"/>
        </p:scale>
        <p:origin x="394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8T14:41:16.043" idx="1">
    <p:pos x="4962" y="504"/>
    <p:text>gleichbedeutende Wörter, die mit anderen äußerlich gleich sind, sich aber in Bedeutung und Grammatik von dem anderen unterscheiden.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8T17:27:00.549" idx="2">
    <p:pos x="3545" y="1796"/>
    <p:text>Eine rhetorische Frage, ist eine Frage auf die man keine Antwort erwartet - oder die man sich selbst stellt. Beispiel: Muss ich das wirklich alles können und wissen?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de-DE" noProof="0" dirty="0"/>
            <a:t>..doch</a:t>
          </a: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de-DE" noProof="0" dirty="0"/>
            <a:t>Lass doch das Auto stehen!</a:t>
          </a: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de-DE" noProof="0" dirty="0"/>
            <a:t>..mal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de-DE" noProof="0" dirty="0"/>
            <a:t>Komm mal her und hilf mir!</a:t>
          </a: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/>
      <dgm:spPr/>
      <dgm:t>
        <a:bodyPr rtlCol="0"/>
        <a:lstStyle/>
        <a:p>
          <a:pPr rtl="0"/>
          <a:r>
            <a:rPr lang="de-DE" noProof="0" dirty="0"/>
            <a:t>Kannst du das mal aufschreiben, bitte!</a:t>
          </a:r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E747CBDD-F46D-4338-8886-F0E23612D020}">
      <dgm:prSet phldrT="[Text]"/>
      <dgm:spPr/>
      <dgm:t>
        <a:bodyPr rtlCol="0"/>
        <a:lstStyle/>
        <a:p>
          <a:pPr rtl="0"/>
          <a:r>
            <a:rPr lang="de-DE" noProof="0" dirty="0"/>
            <a:t>Hättest du das doch früher gesagt!</a:t>
          </a:r>
        </a:p>
      </dgm:t>
    </dgm:pt>
    <dgm:pt modelId="{EBA6A008-73B6-4A66-9765-57A1F65917F5}" type="parTrans" cxnId="{0B593135-B17F-4793-8E2C-61FFD99BA19F}">
      <dgm:prSet/>
      <dgm:spPr/>
      <dgm:t>
        <a:bodyPr/>
        <a:lstStyle/>
        <a:p>
          <a:endParaRPr lang="de-AT"/>
        </a:p>
      </dgm:t>
    </dgm:pt>
    <dgm:pt modelId="{7F1D6001-3D57-43F7-9F79-D6879E1FA81A}" type="sibTrans" cxnId="{0B593135-B17F-4793-8E2C-61FFD99BA19F}">
      <dgm:prSet/>
      <dgm:spPr/>
      <dgm:t>
        <a:bodyPr/>
        <a:lstStyle/>
        <a:p>
          <a:endParaRPr lang="de-AT"/>
        </a:p>
      </dgm:t>
    </dgm:pt>
    <dgm:pt modelId="{B04D90F6-DA26-40A0-8DB0-3A015148A93F}">
      <dgm:prSet phldrT="[Text]"/>
      <dgm:spPr/>
      <dgm:t>
        <a:bodyPr rtlCol="0"/>
        <a:lstStyle/>
        <a:p>
          <a:pPr rtl="0"/>
          <a:r>
            <a:rPr lang="de-DE" noProof="0" dirty="0"/>
            <a:t>Das habe ich doch nicht gewusst!</a:t>
          </a:r>
        </a:p>
      </dgm:t>
    </dgm:pt>
    <dgm:pt modelId="{4799EDD0-0DFD-41D5-B4D7-649D1AAF53D1}" type="parTrans" cxnId="{FCD5CECB-EF11-4E1B-AC65-713C5D32D166}">
      <dgm:prSet/>
      <dgm:spPr/>
      <dgm:t>
        <a:bodyPr/>
        <a:lstStyle/>
        <a:p>
          <a:endParaRPr lang="de-AT"/>
        </a:p>
      </dgm:t>
    </dgm:pt>
    <dgm:pt modelId="{560037FA-1030-4B0E-BA3A-29158838A6E7}" type="sibTrans" cxnId="{FCD5CECB-EF11-4E1B-AC65-713C5D32D166}">
      <dgm:prSet/>
      <dgm:spPr/>
      <dgm:t>
        <a:bodyPr/>
        <a:lstStyle/>
        <a:p>
          <a:endParaRPr lang="de-AT"/>
        </a:p>
      </dgm:t>
    </dgm:pt>
    <dgm:pt modelId="{8ABDD051-4A31-4FE6-9420-3159BB3E379B}">
      <dgm:prSet phldrT="[Text]"/>
      <dgm:spPr/>
      <dgm:t>
        <a:bodyPr rtlCol="0"/>
        <a:lstStyle/>
        <a:p>
          <a:pPr rtl="0"/>
          <a:r>
            <a:rPr lang="de-DE" noProof="0" dirty="0"/>
            <a:t>Wie kannst du das vergessen!</a:t>
          </a:r>
        </a:p>
      </dgm:t>
    </dgm:pt>
    <dgm:pt modelId="{3B5A8C10-96E8-478B-B7E6-B687ECAD27C8}" type="parTrans" cxnId="{7C13C4A2-5864-471D-AB45-5256469B3D01}">
      <dgm:prSet/>
      <dgm:spPr/>
      <dgm:t>
        <a:bodyPr/>
        <a:lstStyle/>
        <a:p>
          <a:endParaRPr lang="de-AT"/>
        </a:p>
      </dgm:t>
    </dgm:pt>
    <dgm:pt modelId="{6E520659-625A-49E8-AE0B-A00CA685F6E1}" type="sibTrans" cxnId="{7C13C4A2-5864-471D-AB45-5256469B3D01}">
      <dgm:prSet/>
      <dgm:spPr/>
      <dgm:t>
        <a:bodyPr/>
        <a:lstStyle/>
        <a:p>
          <a:endParaRPr lang="de-AT"/>
        </a:p>
      </dgm:t>
    </dgm:pt>
    <dgm:pt modelId="{E9666BDB-84C4-47D3-AF09-A0423B44E4BE}">
      <dgm:prSet phldrT="[Text]"/>
      <dgm:spPr/>
      <dgm:t>
        <a:bodyPr rtlCol="0"/>
        <a:lstStyle/>
        <a:p>
          <a:pPr rtl="0"/>
          <a:r>
            <a:rPr lang="de-DE" noProof="0" dirty="0"/>
            <a:t>Lass mal, ich mach das schon!</a:t>
          </a:r>
        </a:p>
      </dgm:t>
    </dgm:pt>
    <dgm:pt modelId="{FE4645A9-5CD5-42D6-9E5C-9A6B840A55CE}" type="parTrans" cxnId="{DC59172F-CCD4-4045-BB25-82EC075D9D2B}">
      <dgm:prSet/>
      <dgm:spPr/>
      <dgm:t>
        <a:bodyPr/>
        <a:lstStyle/>
        <a:p>
          <a:endParaRPr lang="de-AT"/>
        </a:p>
      </dgm:t>
    </dgm:pt>
    <dgm:pt modelId="{153D8886-5278-433E-8B5F-88ACA5EFBC17}" type="sibTrans" cxnId="{DC59172F-CCD4-4045-BB25-82EC075D9D2B}">
      <dgm:prSet/>
      <dgm:spPr/>
      <dgm:t>
        <a:bodyPr/>
        <a:lstStyle/>
        <a:p>
          <a:endParaRPr lang="de-AT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2" custLinFactNeighborX="670" custLinFactNeighborY="-1191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DC59172F-CCD4-4045-BB25-82EC075D9D2B}" srcId="{3C67E77D-62FA-499D-B5E6-E79A091C5267}" destId="{E9666BDB-84C4-47D3-AF09-A0423B44E4BE}" srcOrd="2" destOrd="0" parTransId="{FE4645A9-5CD5-42D6-9E5C-9A6B840A55CE}" sibTransId="{153D8886-5278-433E-8B5F-88ACA5EFBC17}"/>
    <dgm:cxn modelId="{3F002935-F7CD-48C8-A512-5FB158D819A8}" type="presOf" srcId="{B04D90F6-DA26-40A0-8DB0-3A015148A93F}" destId="{CD5F6E02-AD43-4E7A-935B-DDF5D6C74800}" srcOrd="0" destOrd="2" presId="urn:microsoft.com/office/officeart/2005/8/layout/vList2"/>
    <dgm:cxn modelId="{0B593135-B17F-4793-8E2C-61FFD99BA19F}" srcId="{477D14C5-CED9-4CFC-B338-DFB0C8090B9F}" destId="{E747CBDD-F46D-4338-8886-F0E23612D020}" srcOrd="1" destOrd="0" parTransId="{EBA6A008-73B6-4A66-9765-57A1F65917F5}" sibTransId="{7F1D6001-3D57-43F7-9F79-D6879E1FA81A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77E445-9D5B-4C26-A5C5-42BF01249F61}" type="presOf" srcId="{709ED9DC-E391-4C6C-B788-93F1C2EFB6FD}" destId="{782956A5-ADC8-4959-B856-589B9D9B9635}" srcOrd="0" destOrd="1" presId="urn:microsoft.com/office/officeart/2005/8/layout/vList2"/>
    <dgm:cxn modelId="{6818386C-3D59-43DD-9702-814175A8D9E6}" type="presOf" srcId="{E747CBDD-F46D-4338-8886-F0E23612D020}" destId="{CD5F6E02-AD43-4E7A-935B-DDF5D6C74800}" srcOrd="0" destOrd="1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58858256-B07D-4239-AA92-998C0120DFE1}" type="presOf" srcId="{8ABDD051-4A31-4FE6-9420-3159BB3E379B}" destId="{CD5F6E02-AD43-4E7A-935B-DDF5D6C74800}" srcOrd="0" destOrd="3" presId="urn:microsoft.com/office/officeart/2005/8/layout/vList2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7C13C4A2-5864-471D-AB45-5256469B3D01}" srcId="{477D14C5-CED9-4CFC-B338-DFB0C8090B9F}" destId="{8ABDD051-4A31-4FE6-9420-3159BB3E379B}" srcOrd="3" destOrd="0" parTransId="{3B5A8C10-96E8-478B-B7E6-B687ECAD27C8}" sibTransId="{6E520659-625A-49E8-AE0B-A00CA685F6E1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326872BF-96BE-4F50-A905-6844AEA17753}" type="presOf" srcId="{E9666BDB-84C4-47D3-AF09-A0423B44E4BE}" destId="{782956A5-ADC8-4959-B856-589B9D9B9635}" srcOrd="0" destOrd="2" presId="urn:microsoft.com/office/officeart/2005/8/layout/vList2"/>
    <dgm:cxn modelId="{FCD5CECB-EF11-4E1B-AC65-713C5D32D166}" srcId="{477D14C5-CED9-4CFC-B338-DFB0C8090B9F}" destId="{B04D90F6-DA26-40A0-8DB0-3A015148A93F}" srcOrd="2" destOrd="0" parTransId="{4799EDD0-0DFD-41D5-B4D7-649D1AAF53D1}" sibTransId="{560037FA-1030-4B0E-BA3A-29158838A6E7}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de-DE" noProof="0" dirty="0"/>
            <a:t>..doch</a:t>
          </a: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de-DE" noProof="0" dirty="0"/>
            <a:t>Lass doch das Auto stehen!</a:t>
          </a: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de-DE" noProof="0" dirty="0"/>
            <a:t>..mal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de-DE" noProof="0" dirty="0"/>
            <a:t>Komm mal her und hilf mir!</a:t>
          </a: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/>
      <dgm:spPr/>
      <dgm:t>
        <a:bodyPr rtlCol="0"/>
        <a:lstStyle/>
        <a:p>
          <a:pPr rtl="0"/>
          <a:r>
            <a:rPr lang="de-DE" noProof="0" dirty="0"/>
            <a:t>Kannst du das mal aufschreiben, bitte!</a:t>
          </a:r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E747CBDD-F46D-4338-8886-F0E23612D020}">
      <dgm:prSet phldrT="[Text]"/>
      <dgm:spPr/>
      <dgm:t>
        <a:bodyPr rtlCol="0"/>
        <a:lstStyle/>
        <a:p>
          <a:pPr rtl="0"/>
          <a:r>
            <a:rPr lang="de-DE" noProof="0" dirty="0"/>
            <a:t>Hättest du das doch früher gesagt!</a:t>
          </a:r>
        </a:p>
      </dgm:t>
    </dgm:pt>
    <dgm:pt modelId="{EBA6A008-73B6-4A66-9765-57A1F65917F5}" type="parTrans" cxnId="{0B593135-B17F-4793-8E2C-61FFD99BA19F}">
      <dgm:prSet/>
      <dgm:spPr/>
      <dgm:t>
        <a:bodyPr/>
        <a:lstStyle/>
        <a:p>
          <a:endParaRPr lang="de-AT"/>
        </a:p>
      </dgm:t>
    </dgm:pt>
    <dgm:pt modelId="{7F1D6001-3D57-43F7-9F79-D6879E1FA81A}" type="sibTrans" cxnId="{0B593135-B17F-4793-8E2C-61FFD99BA19F}">
      <dgm:prSet/>
      <dgm:spPr/>
      <dgm:t>
        <a:bodyPr/>
        <a:lstStyle/>
        <a:p>
          <a:endParaRPr lang="de-AT"/>
        </a:p>
      </dgm:t>
    </dgm:pt>
    <dgm:pt modelId="{B04D90F6-DA26-40A0-8DB0-3A015148A93F}">
      <dgm:prSet phldrT="[Text]"/>
      <dgm:spPr/>
      <dgm:t>
        <a:bodyPr rtlCol="0"/>
        <a:lstStyle/>
        <a:p>
          <a:pPr rtl="0"/>
          <a:r>
            <a:rPr lang="de-DE" noProof="0" dirty="0"/>
            <a:t>Das habe ich doch nicht gewusst!</a:t>
          </a:r>
        </a:p>
      </dgm:t>
    </dgm:pt>
    <dgm:pt modelId="{4799EDD0-0DFD-41D5-B4D7-649D1AAF53D1}" type="parTrans" cxnId="{FCD5CECB-EF11-4E1B-AC65-713C5D32D166}">
      <dgm:prSet/>
      <dgm:spPr/>
      <dgm:t>
        <a:bodyPr/>
        <a:lstStyle/>
        <a:p>
          <a:endParaRPr lang="de-AT"/>
        </a:p>
      </dgm:t>
    </dgm:pt>
    <dgm:pt modelId="{560037FA-1030-4B0E-BA3A-29158838A6E7}" type="sibTrans" cxnId="{FCD5CECB-EF11-4E1B-AC65-713C5D32D166}">
      <dgm:prSet/>
      <dgm:spPr/>
      <dgm:t>
        <a:bodyPr/>
        <a:lstStyle/>
        <a:p>
          <a:endParaRPr lang="de-AT"/>
        </a:p>
      </dgm:t>
    </dgm:pt>
    <dgm:pt modelId="{8ABDD051-4A31-4FE6-9420-3159BB3E379B}">
      <dgm:prSet phldrT="[Text]"/>
      <dgm:spPr/>
      <dgm:t>
        <a:bodyPr rtlCol="0"/>
        <a:lstStyle/>
        <a:p>
          <a:pPr rtl="0"/>
          <a:r>
            <a:rPr lang="de-DE" noProof="0" dirty="0"/>
            <a:t>Wie kannst du das vergessen!</a:t>
          </a:r>
        </a:p>
      </dgm:t>
    </dgm:pt>
    <dgm:pt modelId="{3B5A8C10-96E8-478B-B7E6-B687ECAD27C8}" type="parTrans" cxnId="{7C13C4A2-5864-471D-AB45-5256469B3D01}">
      <dgm:prSet/>
      <dgm:spPr/>
      <dgm:t>
        <a:bodyPr/>
        <a:lstStyle/>
        <a:p>
          <a:endParaRPr lang="de-AT"/>
        </a:p>
      </dgm:t>
    </dgm:pt>
    <dgm:pt modelId="{6E520659-625A-49E8-AE0B-A00CA685F6E1}" type="sibTrans" cxnId="{7C13C4A2-5864-471D-AB45-5256469B3D01}">
      <dgm:prSet/>
      <dgm:spPr/>
      <dgm:t>
        <a:bodyPr/>
        <a:lstStyle/>
        <a:p>
          <a:endParaRPr lang="de-AT"/>
        </a:p>
      </dgm:t>
    </dgm:pt>
    <dgm:pt modelId="{E9666BDB-84C4-47D3-AF09-A0423B44E4BE}">
      <dgm:prSet phldrT="[Text]"/>
      <dgm:spPr/>
      <dgm:t>
        <a:bodyPr rtlCol="0"/>
        <a:lstStyle/>
        <a:p>
          <a:pPr rtl="0"/>
          <a:r>
            <a:rPr lang="de-DE" noProof="0" dirty="0"/>
            <a:t>Lass mal, ich mach das schon!</a:t>
          </a:r>
        </a:p>
      </dgm:t>
    </dgm:pt>
    <dgm:pt modelId="{FE4645A9-5CD5-42D6-9E5C-9A6B840A55CE}" type="parTrans" cxnId="{DC59172F-CCD4-4045-BB25-82EC075D9D2B}">
      <dgm:prSet/>
      <dgm:spPr/>
      <dgm:t>
        <a:bodyPr/>
        <a:lstStyle/>
        <a:p>
          <a:endParaRPr lang="de-AT"/>
        </a:p>
      </dgm:t>
    </dgm:pt>
    <dgm:pt modelId="{153D8886-5278-433E-8B5F-88ACA5EFBC17}" type="sibTrans" cxnId="{DC59172F-CCD4-4045-BB25-82EC075D9D2B}">
      <dgm:prSet/>
      <dgm:spPr/>
      <dgm:t>
        <a:bodyPr/>
        <a:lstStyle/>
        <a:p>
          <a:endParaRPr lang="de-AT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2" custLinFactNeighborX="670" custLinFactNeighborY="-1191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2" custLinFactNeighborX="0" custLinFactNeighborY="416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DC59172F-CCD4-4045-BB25-82EC075D9D2B}" srcId="{3C67E77D-62FA-499D-B5E6-E79A091C5267}" destId="{E9666BDB-84C4-47D3-AF09-A0423B44E4BE}" srcOrd="2" destOrd="0" parTransId="{FE4645A9-5CD5-42D6-9E5C-9A6B840A55CE}" sibTransId="{153D8886-5278-433E-8B5F-88ACA5EFBC17}"/>
    <dgm:cxn modelId="{3F002935-F7CD-48C8-A512-5FB158D819A8}" type="presOf" srcId="{B04D90F6-DA26-40A0-8DB0-3A015148A93F}" destId="{CD5F6E02-AD43-4E7A-935B-DDF5D6C74800}" srcOrd="0" destOrd="2" presId="urn:microsoft.com/office/officeart/2005/8/layout/vList2"/>
    <dgm:cxn modelId="{0B593135-B17F-4793-8E2C-61FFD99BA19F}" srcId="{477D14C5-CED9-4CFC-B338-DFB0C8090B9F}" destId="{E747CBDD-F46D-4338-8886-F0E23612D020}" srcOrd="1" destOrd="0" parTransId="{EBA6A008-73B6-4A66-9765-57A1F65917F5}" sibTransId="{7F1D6001-3D57-43F7-9F79-D6879E1FA81A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77E445-9D5B-4C26-A5C5-42BF01249F61}" type="presOf" srcId="{709ED9DC-E391-4C6C-B788-93F1C2EFB6FD}" destId="{782956A5-ADC8-4959-B856-589B9D9B9635}" srcOrd="0" destOrd="1" presId="urn:microsoft.com/office/officeart/2005/8/layout/vList2"/>
    <dgm:cxn modelId="{6818386C-3D59-43DD-9702-814175A8D9E6}" type="presOf" srcId="{E747CBDD-F46D-4338-8886-F0E23612D020}" destId="{CD5F6E02-AD43-4E7A-935B-DDF5D6C74800}" srcOrd="0" destOrd="1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58858256-B07D-4239-AA92-998C0120DFE1}" type="presOf" srcId="{8ABDD051-4A31-4FE6-9420-3159BB3E379B}" destId="{CD5F6E02-AD43-4E7A-935B-DDF5D6C74800}" srcOrd="0" destOrd="3" presId="urn:microsoft.com/office/officeart/2005/8/layout/vList2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7C13C4A2-5864-471D-AB45-5256469B3D01}" srcId="{477D14C5-CED9-4CFC-B338-DFB0C8090B9F}" destId="{8ABDD051-4A31-4FE6-9420-3159BB3E379B}" srcOrd="3" destOrd="0" parTransId="{3B5A8C10-96E8-478B-B7E6-B687ECAD27C8}" sibTransId="{6E520659-625A-49E8-AE0B-A00CA685F6E1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326872BF-96BE-4F50-A905-6844AEA17753}" type="presOf" srcId="{E9666BDB-84C4-47D3-AF09-A0423B44E4BE}" destId="{782956A5-ADC8-4959-B856-589B9D9B9635}" srcOrd="0" destOrd="2" presId="urn:microsoft.com/office/officeart/2005/8/layout/vList2"/>
    <dgm:cxn modelId="{FCD5CECB-EF11-4E1B-AC65-713C5D32D166}" srcId="{477D14C5-CED9-4CFC-B338-DFB0C8090B9F}" destId="{B04D90F6-DA26-40A0-8DB0-3A015148A93F}" srcOrd="2" destOrd="0" parTransId="{4799EDD0-0DFD-41D5-B4D7-649D1AAF53D1}" sibTransId="{560037FA-1030-4B0E-BA3A-29158838A6E7}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43503"/>
          <a:ext cx="44196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noProof="0" dirty="0"/>
            <a:t>..doch</a:t>
          </a:r>
        </a:p>
      </dsp:txBody>
      <dsp:txXfrm>
        <a:off x="31613" y="75116"/>
        <a:ext cx="4356374" cy="584369"/>
      </dsp:txXfrm>
    </dsp:sp>
    <dsp:sp modelId="{CD5F6E02-AD43-4E7A-935B-DDF5D6C74800}">
      <dsp:nvSpPr>
        <dsp:cNvPr id="0" name=""/>
        <dsp:cNvSpPr/>
      </dsp:nvSpPr>
      <dsp:spPr>
        <a:xfrm>
          <a:off x="0" y="708404"/>
          <a:ext cx="4419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4290" rIns="192024" bIns="34290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Lass doch das Auto stehen!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Hättest du das doch früher gesagt!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Das habe ich doch nicht gewusst!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Wie kannst du das vergessen!</a:t>
          </a:r>
        </a:p>
      </dsp:txBody>
      <dsp:txXfrm>
        <a:off x="0" y="708404"/>
        <a:ext cx="4419600" cy="1453140"/>
      </dsp:txXfrm>
    </dsp:sp>
    <dsp:sp modelId="{81203336-F3DE-4B3A-BCF4-0F68C23AC2BB}">
      <dsp:nvSpPr>
        <dsp:cNvPr id="0" name=""/>
        <dsp:cNvSpPr/>
      </dsp:nvSpPr>
      <dsp:spPr>
        <a:xfrm>
          <a:off x="0" y="2161545"/>
          <a:ext cx="44196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noProof="0" dirty="0"/>
            <a:t>..mal</a:t>
          </a:r>
        </a:p>
      </dsp:txBody>
      <dsp:txXfrm>
        <a:off x="31613" y="2193158"/>
        <a:ext cx="4356374" cy="584369"/>
      </dsp:txXfrm>
    </dsp:sp>
    <dsp:sp modelId="{782956A5-ADC8-4959-B856-589B9D9B9635}">
      <dsp:nvSpPr>
        <dsp:cNvPr id="0" name=""/>
        <dsp:cNvSpPr/>
      </dsp:nvSpPr>
      <dsp:spPr>
        <a:xfrm>
          <a:off x="0" y="2809140"/>
          <a:ext cx="441960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4290" rIns="192024" bIns="34290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Komm mal her und hilf mir!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Kannst du das mal aufschreiben, bitte!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Lass mal, ich mach das schon!</a:t>
          </a:r>
        </a:p>
      </dsp:txBody>
      <dsp:txXfrm>
        <a:off x="0" y="2809140"/>
        <a:ext cx="4419600" cy="1397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43503"/>
          <a:ext cx="44196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noProof="0" dirty="0"/>
            <a:t>..doch</a:t>
          </a:r>
        </a:p>
      </dsp:txBody>
      <dsp:txXfrm>
        <a:off x="31613" y="75116"/>
        <a:ext cx="4356374" cy="584369"/>
      </dsp:txXfrm>
    </dsp:sp>
    <dsp:sp modelId="{CD5F6E02-AD43-4E7A-935B-DDF5D6C74800}">
      <dsp:nvSpPr>
        <dsp:cNvPr id="0" name=""/>
        <dsp:cNvSpPr/>
      </dsp:nvSpPr>
      <dsp:spPr>
        <a:xfrm>
          <a:off x="0" y="708404"/>
          <a:ext cx="4419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4290" rIns="192024" bIns="34290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Lass doch das Auto stehen!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Hättest du das doch früher gesagt!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Das habe ich doch nicht gewusst!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Wie kannst du das vergessen!</a:t>
          </a:r>
        </a:p>
      </dsp:txBody>
      <dsp:txXfrm>
        <a:off x="0" y="708404"/>
        <a:ext cx="4419600" cy="1453140"/>
      </dsp:txXfrm>
    </dsp:sp>
    <dsp:sp modelId="{81203336-F3DE-4B3A-BCF4-0F68C23AC2BB}">
      <dsp:nvSpPr>
        <dsp:cNvPr id="0" name=""/>
        <dsp:cNvSpPr/>
      </dsp:nvSpPr>
      <dsp:spPr>
        <a:xfrm>
          <a:off x="0" y="2167357"/>
          <a:ext cx="44196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noProof="0" dirty="0"/>
            <a:t>..mal</a:t>
          </a:r>
        </a:p>
      </dsp:txBody>
      <dsp:txXfrm>
        <a:off x="31613" y="2198970"/>
        <a:ext cx="4356374" cy="584369"/>
      </dsp:txXfrm>
    </dsp:sp>
    <dsp:sp modelId="{782956A5-ADC8-4959-B856-589B9D9B9635}">
      <dsp:nvSpPr>
        <dsp:cNvPr id="0" name=""/>
        <dsp:cNvSpPr/>
      </dsp:nvSpPr>
      <dsp:spPr>
        <a:xfrm>
          <a:off x="0" y="2809140"/>
          <a:ext cx="4419600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4290" rIns="192024" bIns="34290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Komm mal her und hilf mir!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Kannst du das mal aufschreiben, bitte!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 noProof="0" dirty="0"/>
            <a:t>Lass mal, ich mach das schon!</a:t>
          </a:r>
        </a:p>
      </dsp:txBody>
      <dsp:txXfrm>
        <a:off x="0" y="2809140"/>
        <a:ext cx="4419600" cy="139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3E54F-8C44-4461-AD06-2D7521CECB13}" type="datetime1">
              <a:rPr lang="de-DE" smtClean="0"/>
              <a:t>02.01.2021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D2D363-51C7-4D33-9CF9-432E1A762C62}" type="datetime1">
              <a:rPr lang="de-DE" smtClean="0"/>
              <a:t>02.01.2021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82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Bildnachweis: https://de.toonpool.com/cartoons/Aber%20hallo_161376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689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Bildnachweis: https://de.toonpool.com/cartoons/Und%20sie%20funktionieren%20doch%21_369192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091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Bildnachweis: https://de.toonpool.com/cartoons/Aber%20hallo_161376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23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43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31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04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38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73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6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69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Bildnachweis: https://www.stern.de/kultur/humor/wissenschaftliche-cartoons-gesammelt-in-einem-buch-7225762.html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29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256" name="Linie" descr="Linien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8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9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0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1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2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3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4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5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6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7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8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9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0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1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2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3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4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5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6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7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8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9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0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1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2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3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4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5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6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7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8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9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0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1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2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3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4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5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6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7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8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9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0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1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2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3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4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5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6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7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8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9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0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1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2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3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4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5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6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7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8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9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0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1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2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3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4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5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6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7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8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9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0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1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2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3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4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5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6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7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8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9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0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1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2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3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4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5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6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7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8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9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0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1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2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3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4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5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6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7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8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9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0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1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2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3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4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5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6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7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8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9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0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1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2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3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4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5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6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7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8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9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7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ihand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9" name="Freihand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0" name="Freihand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7" name="Linie" descr="Linien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dirty="0"/>
              <a:t>Textmasterformate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67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255" name="Linie" descr="Linien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7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8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9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0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1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2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3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4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5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6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7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8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9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0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1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2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3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4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5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6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7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8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9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0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1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2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3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4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5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6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7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8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9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0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1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2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3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4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5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6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7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8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9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0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1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2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3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4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5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6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7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8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9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0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1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2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3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4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5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6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7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8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9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0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1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2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3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4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5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6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7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8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9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0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1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2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3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4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5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6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7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8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9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0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1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2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3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4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5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6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7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8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9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0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1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2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3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4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5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6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7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8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9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0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1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2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3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4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5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6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7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8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9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0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1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2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3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4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5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6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7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8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58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0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1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60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ihand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3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4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5" name="Inhaltsplatzhalter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56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8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9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0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1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grpSp>
        <p:nvGrpSpPr>
          <p:cNvPr id="615" name="Rahmen" descr="Kasten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614" name="Rahmen" descr="Kasten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ihand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ihand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ihand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ihand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Grammatik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020762"/>
          </a:xfrm>
        </p:spPr>
        <p:txBody>
          <a:bodyPr rtlCol="0"/>
          <a:lstStyle/>
          <a:p>
            <a:pPr rtl="0"/>
            <a:r>
              <a:rPr lang="de-DE" dirty="0"/>
              <a:t>Kreuze richtig oder falsch an!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94495E-9D47-4E2B-B78A-5BB8CD0CF2B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50962" y="1445960"/>
            <a:ext cx="7047706" cy="473385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90FC0C6-8E98-47CB-9CBA-DFC9D5FC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2263EF3-6FB4-45AC-8E8F-D57C6B2A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7532151-F5AB-44F2-9F3A-5725BB19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020762"/>
          </a:xfrm>
        </p:spPr>
        <p:txBody>
          <a:bodyPr rtlCol="0"/>
          <a:lstStyle/>
          <a:p>
            <a:pPr rtl="0"/>
            <a:r>
              <a:rPr lang="de-DE" dirty="0"/>
              <a:t>Kreuze richtig oder falsch an!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94495E-9D47-4E2B-B78A-5BB8CD0CF2B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350962" y="1445960"/>
            <a:ext cx="7047706" cy="4733851"/>
          </a:xfrm>
          <a:prstGeom prst="rect">
            <a:avLst/>
          </a:prstGeom>
        </p:spPr>
      </p:pic>
      <p:pic>
        <p:nvPicPr>
          <p:cNvPr id="4" name="Grafik 3" descr="Schließen">
            <a:extLst>
              <a:ext uri="{FF2B5EF4-FFF2-40B4-BE49-F238E27FC236}">
                <a16:creationId xmlns:a16="http://schemas.microsoft.com/office/drawing/2014/main" id="{3F23318F-97BC-462B-B327-A05268EA9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0334" y="2132856"/>
            <a:ext cx="360040" cy="360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B8FBCF-4380-44D5-B8FD-DAC0F6C30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492" y="2852936"/>
            <a:ext cx="359695" cy="3596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435F09-0100-4E86-BC6A-F9EFD6BBA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580" y="3573016"/>
            <a:ext cx="359695" cy="3596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5A6986-9EDB-4BF8-9328-004ED661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54" y="4189401"/>
            <a:ext cx="359695" cy="3596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CAA537-EF39-4126-A08F-277DFCC73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679" y="5002686"/>
            <a:ext cx="359695" cy="3596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97B45D-B870-4131-B93A-915840A69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679" y="5640267"/>
            <a:ext cx="359695" cy="359695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7C0EEDC-0E64-4B71-AA5B-F3A7A76A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93A3B55-C4E0-42D0-9A89-3BF64DB6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D04A121-2482-4C50-856C-42F0DA0D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3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 - denn</a:t>
            </a:r>
          </a:p>
        </p:txBody>
      </p:sp>
      <p:pic>
        <p:nvPicPr>
          <p:cNvPr id="8" name="Grafik 7" descr="https://www.google.com/url?sa=i&amp;url=https%3A%2F%2Fwww.stern.de%2Fkultur%2Fhumor%2Fwissenschaftliche-cartoons-gesammelt-in-einem-buch-7225762.html&amp;psig=AOvVaw1rBUcs29MoEQbxhECjALkY&amp;ust=1608396217388000&amp;source=images&amp;cd=vfe&amp;ved=0CAIQjRxqFwoTCNC-qJL_1-0CFQAAAAAdAAAAABAE&#10;">
            <a:extLst>
              <a:ext uri="{FF2B5EF4-FFF2-40B4-BE49-F238E27FC236}">
                <a16:creationId xmlns:a16="http://schemas.microsoft.com/office/drawing/2014/main" id="{B327D196-F461-4BEB-9140-A0505F708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" r="6898"/>
          <a:stretch/>
        </p:blipFill>
        <p:spPr>
          <a:xfrm>
            <a:off x="405780" y="2208364"/>
            <a:ext cx="3888433" cy="2441271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82244" y="2060848"/>
            <a:ext cx="5893853" cy="3708328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Betonte Frage: Wie heißt </a:t>
            </a:r>
            <a:r>
              <a:rPr lang="de-DE" sz="2000" b="1" dirty="0">
                <a:solidFill>
                  <a:srgbClr val="FF0000"/>
                </a:solidFill>
              </a:rPr>
              <a:t>denn</a:t>
            </a:r>
            <a:r>
              <a:rPr lang="de-DE" sz="2000" dirty="0"/>
              <a:t> Ihre Katze?</a:t>
            </a:r>
          </a:p>
          <a:p>
            <a:pPr rtl="0"/>
            <a:r>
              <a:rPr lang="de-DE" sz="2000" dirty="0"/>
              <a:t>Höfliche Frage: Was machen Sie </a:t>
            </a:r>
            <a:r>
              <a:rPr lang="de-DE" sz="2000" b="1" dirty="0">
                <a:solidFill>
                  <a:srgbClr val="FF0000"/>
                </a:solidFill>
              </a:rPr>
              <a:t>denn</a:t>
            </a:r>
            <a:r>
              <a:rPr lang="de-DE" sz="2000" dirty="0"/>
              <a:t>?</a:t>
            </a:r>
          </a:p>
          <a:p>
            <a:pPr rtl="0"/>
            <a:r>
              <a:rPr lang="de-DE" sz="2000" dirty="0"/>
              <a:t>Rhetorische Frage: Musste das </a:t>
            </a:r>
            <a:r>
              <a:rPr lang="de-DE" sz="2000" b="1" dirty="0">
                <a:solidFill>
                  <a:srgbClr val="FF0000"/>
                </a:solidFill>
              </a:rPr>
              <a:t>denn</a:t>
            </a:r>
            <a:r>
              <a:rPr lang="de-DE" sz="2000" dirty="0"/>
              <a:t> sein?</a:t>
            </a:r>
          </a:p>
          <a:p>
            <a:pPr rtl="0"/>
            <a:r>
              <a:rPr lang="de-DE" sz="2000" dirty="0"/>
              <a:t>Freundliches Interesse: Wie geht es Ihnen </a:t>
            </a:r>
            <a:r>
              <a:rPr lang="de-DE" sz="2000" b="1" dirty="0">
                <a:solidFill>
                  <a:srgbClr val="FF0000"/>
                </a:solidFill>
              </a:rPr>
              <a:t>denn</a:t>
            </a:r>
            <a:r>
              <a:rPr lang="de-DE" sz="2000" dirty="0"/>
              <a:t>?</a:t>
            </a:r>
          </a:p>
          <a:p>
            <a:pPr rtl="0"/>
            <a:r>
              <a:rPr lang="de-DE" sz="2000" dirty="0"/>
              <a:t>Überraschung: Ach, ist er </a:t>
            </a:r>
            <a:r>
              <a:rPr lang="de-DE" sz="2000" b="1" dirty="0">
                <a:solidFill>
                  <a:srgbClr val="FF0000"/>
                </a:solidFill>
              </a:rPr>
              <a:t>denn</a:t>
            </a:r>
            <a:r>
              <a:rPr lang="de-DE" sz="2000" dirty="0"/>
              <a:t> schon so groß?</a:t>
            </a:r>
          </a:p>
          <a:p>
            <a:pPr rtl="0"/>
            <a:r>
              <a:rPr lang="de-DE" sz="2000" b="1" i="1" dirty="0">
                <a:solidFill>
                  <a:srgbClr val="92D050"/>
                </a:solidFill>
              </a:rPr>
              <a:t>Konjunktion</a:t>
            </a:r>
          </a:p>
          <a:p>
            <a:pPr rtl="0"/>
            <a:r>
              <a:rPr lang="de-DE" sz="2000" dirty="0"/>
              <a:t>Jetzt kann ich es, </a:t>
            </a:r>
            <a:r>
              <a:rPr lang="de-DE" sz="2000" b="1" dirty="0">
                <a:solidFill>
                  <a:srgbClr val="92D050"/>
                </a:solidFill>
              </a:rPr>
              <a:t>denn</a:t>
            </a:r>
            <a:r>
              <a:rPr lang="de-DE" sz="2000" dirty="0"/>
              <a:t> ich habe geübt.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5FC69C-9692-4CA3-83B2-2A984AC7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C13C5F-F844-447C-ACD5-E7503F91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FF48B4-3E2F-4A74-95D4-37BFF1A1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 – aber 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00B62F9-2C4F-4CAC-8883-4B977F445F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50" r="10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301021" cy="2743200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de-DE" dirty="0"/>
          </a:p>
          <a:p>
            <a:pPr rtl="0"/>
            <a:r>
              <a:rPr lang="de-DE" sz="3200" b="1" dirty="0">
                <a:solidFill>
                  <a:schemeClr val="accent6"/>
                </a:solidFill>
              </a:rPr>
              <a:t>Überraschung: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de-DE" dirty="0"/>
              <a:t>Das ist aber lieb von dir!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de-DE" dirty="0"/>
              <a:t>Sie sehen heute aber gut aus!</a:t>
            </a:r>
          </a:p>
          <a:p>
            <a:pPr rtl="0"/>
            <a:r>
              <a:rPr lang="de-DE" sz="3200" b="1" dirty="0">
                <a:solidFill>
                  <a:schemeClr val="accent6"/>
                </a:solidFill>
              </a:rPr>
              <a:t>Warnung: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de-DE" dirty="0"/>
              <a:t>Heute regnet es und es ist  kalt, aber pass auf - Morgen gibt es Eisregen!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7B1743-C3C8-4888-8F8C-DBAF4E37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2D30C-2EE3-484E-8CC8-134C0214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579D31-BF31-40C3-BB51-48FC27B6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F2410C0-A2FE-4E67-8960-1573E7B6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Modalpartikel - doch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A08CF0-827D-4806-A778-C64570871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3419475"/>
            <a:ext cx="3870614" cy="2748136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290011D-D551-4062-8EAD-89D4FB58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Ratschlag: Mach </a:t>
            </a:r>
            <a:r>
              <a:rPr lang="en-US" b="1" dirty="0" err="1">
                <a:solidFill>
                  <a:srgbClr val="00B050"/>
                </a:solidFill>
              </a:rPr>
              <a:t>doch</a:t>
            </a:r>
            <a:r>
              <a:rPr lang="en-US" dirty="0"/>
              <a:t> ein </a:t>
            </a:r>
            <a:r>
              <a:rPr lang="en-US" dirty="0" err="1"/>
              <a:t>bisschen</a:t>
            </a:r>
            <a:r>
              <a:rPr lang="en-US" dirty="0"/>
              <a:t> Sport.</a:t>
            </a:r>
          </a:p>
          <a:p>
            <a:r>
              <a:rPr lang="en-US" dirty="0" err="1"/>
              <a:t>Kritik</a:t>
            </a:r>
            <a:r>
              <a:rPr lang="en-US" dirty="0"/>
              <a:t>/</a:t>
            </a:r>
            <a:r>
              <a:rPr lang="en-US" dirty="0" err="1"/>
              <a:t>Kommentar</a:t>
            </a:r>
            <a:r>
              <a:rPr lang="en-US" dirty="0"/>
              <a:t>: </a:t>
            </a:r>
            <a:r>
              <a:rPr lang="en-US" dirty="0" err="1"/>
              <a:t>Glaub</a:t>
            </a:r>
            <a:r>
              <a:rPr lang="en-US" dirty="0"/>
              <a:t> das </a:t>
            </a:r>
            <a:r>
              <a:rPr lang="en-US" b="1" dirty="0" err="1">
                <a:solidFill>
                  <a:srgbClr val="00B050"/>
                </a:solidFill>
              </a:rPr>
              <a:t>doch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.</a:t>
            </a:r>
          </a:p>
          <a:p>
            <a:r>
              <a:rPr lang="en-US" dirty="0" err="1"/>
              <a:t>Verwunderung</a:t>
            </a:r>
            <a:r>
              <a:rPr lang="en-US" dirty="0"/>
              <a:t>: Ich bin </a:t>
            </a:r>
            <a:r>
              <a:rPr lang="en-US" b="1" dirty="0" err="1">
                <a:solidFill>
                  <a:srgbClr val="92D050"/>
                </a:solidFill>
              </a:rPr>
              <a:t>doch</a:t>
            </a:r>
            <a:r>
              <a:rPr lang="en-US" dirty="0"/>
              <a:t> da </a:t>
            </a:r>
            <a:r>
              <a:rPr lang="en-US" dirty="0" err="1"/>
              <a:t>gewesen</a:t>
            </a:r>
            <a:r>
              <a:rPr lang="en-US" dirty="0"/>
              <a:t>.</a:t>
            </a:r>
          </a:p>
          <a:p>
            <a:r>
              <a:rPr lang="en-US" dirty="0" err="1"/>
              <a:t>Imperativ</a:t>
            </a:r>
            <a:r>
              <a:rPr lang="en-US" dirty="0"/>
              <a:t>: </a:t>
            </a:r>
            <a:r>
              <a:rPr lang="en-US" dirty="0" err="1"/>
              <a:t>Hör</a:t>
            </a:r>
            <a:r>
              <a:rPr lang="en-US" dirty="0"/>
              <a:t> 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doch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de-AT" dirty="0"/>
              <a:t>!</a:t>
            </a:r>
          </a:p>
          <a:p>
            <a:r>
              <a:rPr lang="en-US" dirty="0" err="1"/>
              <a:t>Fragen</a:t>
            </a:r>
            <a:r>
              <a:rPr lang="en-US" dirty="0"/>
              <a:t>: Du </a:t>
            </a:r>
            <a:r>
              <a:rPr lang="en-US" dirty="0" err="1"/>
              <a:t>hilfst</a:t>
            </a:r>
            <a:r>
              <a:rPr lang="en-US" dirty="0"/>
              <a:t> 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en-US" b="1" dirty="0" err="1">
                <a:solidFill>
                  <a:srgbClr val="92D050"/>
                </a:solidFill>
              </a:rPr>
              <a:t>doch</a:t>
            </a:r>
            <a:r>
              <a:rPr lang="en-US" dirty="0"/>
              <a:t>, </a:t>
            </a:r>
            <a:r>
              <a:rPr lang="en-US" dirty="0" err="1"/>
              <a:t>oder</a:t>
            </a:r>
            <a:r>
              <a:rPr lang="en-US" dirty="0"/>
              <a:t>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80DC22-7FA5-45C0-A69A-69BD7272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85C88CF-6020-4877-BB6A-029E8963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1BF8E4-C583-447D-96AC-F64C7CE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9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 – eigentlich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5958" y="2492896"/>
            <a:ext cx="3949094" cy="3662052"/>
          </a:xfrm>
        </p:spPr>
        <p:txBody>
          <a:bodyPr rtlCol="0">
            <a:normAutofit/>
          </a:bodyPr>
          <a:lstStyle/>
          <a:p>
            <a:pPr rtl="0"/>
            <a:endParaRPr lang="de-DE" dirty="0"/>
          </a:p>
          <a:p>
            <a:pPr rtl="0"/>
            <a:r>
              <a:rPr lang="de-DE" sz="3200" b="1" dirty="0">
                <a:solidFill>
                  <a:schemeClr val="accent6"/>
                </a:solidFill>
              </a:rPr>
              <a:t>Nur bei Fragen: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de-DE" dirty="0"/>
              <a:t>Hast du Susi eigentlich angerufen?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de-DE" dirty="0"/>
              <a:t>Sieht das eigentlich gut aus?</a:t>
            </a:r>
          </a:p>
          <a:p>
            <a:pPr rtl="0"/>
            <a:r>
              <a:rPr lang="de-DE" sz="3200" b="1" dirty="0">
                <a:solidFill>
                  <a:schemeClr val="accent6"/>
                </a:solidFill>
              </a:rPr>
              <a:t>Wenn man das Thema wechseln will: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de-DE" dirty="0"/>
              <a:t>Eigentlich wollte ich dich fragen, ob du schon die Geschenke eingepackt hast?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7B1743-C3C8-4888-8F8C-DBAF4E37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2D30C-2EE3-484E-8CC8-134C0214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579D31-BF31-40C3-BB51-48FC27B6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15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749C1D7-18FF-4179-BF13-89347D5910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533" r="1053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80077-C0E1-4B9A-8753-62C80998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Modalpartikel - ja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90AE05-E47A-4957-B267-5C6F99CF6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2" b="8309"/>
          <a:stretch/>
        </p:blipFill>
        <p:spPr>
          <a:xfrm>
            <a:off x="693812" y="2481090"/>
            <a:ext cx="3494592" cy="295232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3DB5DA-9C62-4B7D-8EEB-9295F58D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Wenn man über ein gemeinsames Thema spricht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AT" dirty="0"/>
              <a:t>Ich war ja bereits dort.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Positive Überraschung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AT" sz="1600" dirty="0"/>
              <a:t>Das ist ja super!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Negative Überraschung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AT" dirty="0"/>
              <a:t>Das ist ja schrecklich!</a:t>
            </a:r>
          </a:p>
          <a:p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A845AA-9E92-48BD-830D-CB5CFC2B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3212AB3-BBCD-4F68-9BB4-D0DF4B3C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866AF5-7FBC-4968-8F41-30C9354C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0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9CF5593-CE2A-4017-A7A6-E76110AB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dirty="0" err="1"/>
              <a:t>Übung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806C0AD-B573-4F56-8500-050ABFF9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2060848"/>
            <a:ext cx="11426063" cy="3456384"/>
          </a:xfrm>
          <a:prstGeom prst="rect">
            <a:avLst/>
          </a:prstGeom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7EC793-D7E8-4508-B339-665EA836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Christina Hauk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16530E3-6BD7-4C6E-8981-75D428FC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de-DE"/>
              <a:t>18.12.2020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EFC453-FC90-424A-8A3B-AFB3DA70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5BA54BD-C84D-46CE-8B72-31BFB26ABA43}" type="slidenum">
              <a:rPr lang="de-DE" smtClean="0"/>
              <a:pPr rtl="0">
                <a:spcAft>
                  <a:spcPts val="600"/>
                </a:spcAft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48A1C-90C4-43AC-897D-E5D7DC55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Modalpartikel - ja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01C58-4AF8-4805-B962-AF67A02A0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In diesem Jahr vertrocknet die ganze Ernte. (nicht regnet) </a:t>
            </a:r>
            <a:br>
              <a:rPr lang="de-DE" dirty="0"/>
            </a:br>
            <a:r>
              <a:rPr lang="de-DE" dirty="0"/>
              <a:t>Kein Wunder, es ...</a:t>
            </a:r>
            <a:br>
              <a:rPr lang="de-DE" dirty="0"/>
            </a:br>
            <a:r>
              <a:rPr lang="de-DE" dirty="0"/>
              <a:t>2. Eva ist heute nicht ausgeschlafen. (gestern bis 12 Uhr nachts auf der Party gewesen)</a:t>
            </a:r>
            <a:br>
              <a:rPr lang="de-DE" dirty="0"/>
            </a:br>
            <a:r>
              <a:rPr lang="de-DE" dirty="0"/>
              <a:t>Wundert dich das, sie ...</a:t>
            </a:r>
            <a:br>
              <a:rPr lang="de-DE" dirty="0"/>
            </a:br>
            <a:r>
              <a:rPr lang="de-DE" dirty="0"/>
              <a:t>3. Klaus hat die Goldmedaille gewonnen. (auch sehr viel trainiert) </a:t>
            </a:r>
            <a:br>
              <a:rPr lang="de-DE" dirty="0"/>
            </a:br>
            <a:r>
              <a:rPr lang="de-DE" dirty="0"/>
              <a:t>Das freut mich aber; er ...</a:t>
            </a:r>
            <a:br>
              <a:rPr lang="de-DE" dirty="0"/>
            </a:br>
            <a:r>
              <a:rPr lang="de-DE" dirty="0"/>
              <a:t>4. Frag Eva, ob sie mit dir ins Kino geht. (nie Zeit haben)</a:t>
            </a:r>
            <a:br>
              <a:rPr lang="de-DE" dirty="0"/>
            </a:br>
            <a:r>
              <a:rPr lang="de-DE" dirty="0"/>
              <a:t>Zwecklos, sie ...</a:t>
            </a:r>
            <a:br>
              <a:rPr lang="de-DE" dirty="0"/>
            </a:br>
            <a:r>
              <a:rPr lang="de-DE" dirty="0"/>
              <a:t>5. Ich muss noch einkaufen, zur Apotheke, zum Bäcker, und </a:t>
            </a:r>
            <a:r>
              <a:rPr lang="de-DE" dirty="0" err="1"/>
              <a:t>und</a:t>
            </a:r>
            <a:r>
              <a:rPr lang="de-DE" dirty="0"/>
              <a:t> </a:t>
            </a:r>
            <a:r>
              <a:rPr lang="de-DE" dirty="0" err="1"/>
              <a:t>und</a:t>
            </a:r>
            <a:r>
              <a:rPr lang="de-DE" dirty="0"/>
              <a:t> ... (immer etwas vorhaben)</a:t>
            </a:r>
            <a:br>
              <a:rPr lang="de-DE" dirty="0"/>
            </a:br>
            <a:r>
              <a:rPr lang="de-DE" dirty="0"/>
              <a:t>Das hätte ich mir denken können, du ...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DA829D-5AC5-470D-8E02-84341D29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DF08EA-ABFB-4184-8E91-5FAEA6B7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BE4523-8BBC-47C0-9BB0-15DE9B5D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7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AEF2A-0F28-4518-831C-469F7118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Modalpartikel</a:t>
            </a:r>
            <a:r>
              <a:rPr lang="de-AT" sz="1800" dirty="0"/>
              <a:t> </a:t>
            </a:r>
            <a:r>
              <a:rPr lang="de-AT" sz="2400" dirty="0"/>
              <a:t>(Mp) </a:t>
            </a:r>
            <a:r>
              <a:rPr lang="de-AT" dirty="0"/>
              <a:t>braucht man für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90E9BB-24BC-4E97-AD1B-A5404B23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5000"/>
            <a:ext cx="10729192" cy="4267200"/>
          </a:xfrm>
        </p:spPr>
        <p:txBody>
          <a:bodyPr/>
          <a:lstStyle/>
          <a:p>
            <a:r>
              <a:rPr lang="de-AT" dirty="0"/>
              <a:t>Die zwischenmenschliche Kommunikation</a:t>
            </a:r>
          </a:p>
          <a:p>
            <a:r>
              <a:rPr lang="de-AT" dirty="0"/>
              <a:t>Mp werden in der gesprochenen Sprache verwendet</a:t>
            </a:r>
          </a:p>
          <a:p>
            <a:r>
              <a:rPr lang="de-AT" dirty="0"/>
              <a:t>Sie unterstreichen eine Satzaussage</a:t>
            </a:r>
          </a:p>
          <a:p>
            <a:r>
              <a:rPr lang="de-AT" dirty="0"/>
              <a:t>Und sie signalisieren:</a:t>
            </a:r>
          </a:p>
          <a:p>
            <a:pPr lvl="1"/>
            <a:r>
              <a:rPr lang="de-AT" dirty="0"/>
              <a:t>Interesse 			Hast du </a:t>
            </a:r>
            <a:r>
              <a:rPr lang="de-AT" dirty="0">
                <a:solidFill>
                  <a:srgbClr val="FF0000"/>
                </a:solidFill>
              </a:rPr>
              <a:t>denn</a:t>
            </a:r>
            <a:r>
              <a:rPr lang="de-AT" dirty="0"/>
              <a:t> schon fertig studiert?</a:t>
            </a:r>
          </a:p>
          <a:p>
            <a:pPr lvl="1"/>
            <a:r>
              <a:rPr lang="de-AT" dirty="0"/>
              <a:t>Ärger/Unmut		Ich hab es dir </a:t>
            </a:r>
            <a:r>
              <a:rPr lang="de-AT" dirty="0">
                <a:solidFill>
                  <a:srgbClr val="FF0000"/>
                </a:solidFill>
              </a:rPr>
              <a:t>ja</a:t>
            </a:r>
            <a:r>
              <a:rPr lang="de-AT" dirty="0"/>
              <a:t> gesagt! Du solltest es</a:t>
            </a:r>
            <a:r>
              <a:rPr lang="de-AT" b="1" dirty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ja</a:t>
            </a:r>
            <a:r>
              <a:rPr lang="de-AT" b="1" dirty="0">
                <a:solidFill>
                  <a:srgbClr val="FF0000"/>
                </a:solidFill>
              </a:rPr>
              <a:t> </a:t>
            </a:r>
            <a:r>
              <a:rPr lang="de-AT" dirty="0"/>
              <a:t>nicht übertreiben.</a:t>
            </a:r>
          </a:p>
          <a:p>
            <a:pPr lvl="1"/>
            <a:r>
              <a:rPr lang="de-AT" dirty="0"/>
              <a:t>Empörung			Wo gibt’s </a:t>
            </a:r>
            <a:r>
              <a:rPr lang="de-AT" dirty="0">
                <a:solidFill>
                  <a:srgbClr val="FF0000"/>
                </a:solidFill>
              </a:rPr>
              <a:t>denn</a:t>
            </a:r>
            <a:r>
              <a:rPr lang="de-AT" dirty="0"/>
              <a:t> so was!</a:t>
            </a:r>
          </a:p>
          <a:p>
            <a:pPr lvl="1"/>
            <a:r>
              <a:rPr lang="de-AT" dirty="0"/>
              <a:t>Verärgerung		Das darf </a:t>
            </a:r>
            <a:r>
              <a:rPr lang="de-AT" dirty="0">
                <a:solidFill>
                  <a:srgbClr val="FF0000"/>
                </a:solidFill>
              </a:rPr>
              <a:t>doch</a:t>
            </a:r>
            <a:r>
              <a:rPr lang="de-AT" dirty="0"/>
              <a:t> nicht wahr sein!</a:t>
            </a:r>
          </a:p>
          <a:p>
            <a:pPr lvl="1"/>
            <a:r>
              <a:rPr lang="de-AT" dirty="0"/>
              <a:t>Überraschung		Dein Hund ist </a:t>
            </a:r>
            <a:r>
              <a:rPr lang="de-AT" dirty="0">
                <a:solidFill>
                  <a:srgbClr val="FF0000"/>
                </a:solidFill>
              </a:rPr>
              <a:t>aber</a:t>
            </a:r>
            <a:r>
              <a:rPr lang="de-AT" dirty="0"/>
              <a:t> gescheit (clever)!</a:t>
            </a:r>
          </a:p>
          <a:p>
            <a:pPr lvl="1"/>
            <a:r>
              <a:rPr lang="de-AT" dirty="0"/>
              <a:t>Rechtfertigung		Ich habe es </a:t>
            </a:r>
            <a:r>
              <a:rPr lang="de-AT" b="1" dirty="0">
                <a:solidFill>
                  <a:srgbClr val="FF0000"/>
                </a:solidFill>
              </a:rPr>
              <a:t>ja</a:t>
            </a:r>
            <a:r>
              <a:rPr lang="de-AT" dirty="0"/>
              <a:t> nicht gewusst.</a:t>
            </a:r>
          </a:p>
          <a:p>
            <a:pPr lvl="1"/>
            <a:endParaRPr lang="de-AT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50F6A4-D5C6-4B39-A03D-A355B299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932CFD-F17D-4E64-A969-F54C8F66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AE3154-3DB2-464C-8623-DB870B6B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9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DCB8A-EB35-433F-AA4E-AD43971F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man wissen muss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51366-084C-4077-A9A9-7525DC47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 der Satzgrammatik kann man die Modalpartikel weglassen</a:t>
            </a:r>
          </a:p>
          <a:p>
            <a:r>
              <a:rPr lang="de-AT" dirty="0"/>
              <a:t>Trotzdem sind sie für der Kommunikation wichtig, denn die Einstellung, die der Sprecher durch das verwendete Modalpartikel ausdrückt, wird damit betont.</a:t>
            </a:r>
          </a:p>
          <a:p>
            <a:r>
              <a:rPr lang="de-AT" dirty="0"/>
              <a:t>Das Verstehen der Modalpartikel ist oft schwierig, weil sie komplex sind und die Mimik des Sprechers eine große Rolle spielt.</a:t>
            </a:r>
          </a:p>
          <a:p>
            <a:r>
              <a:rPr lang="de-AT" dirty="0"/>
              <a:t>Man kann sie mit anderen Wortarten verwechseln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A91ECA-C69F-4736-B4A1-5B352436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53C4E0-9E16-4397-9AF8-21E914F3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AE8B97-8F60-4F86-951A-C31A76DE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3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 - Lernziel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dirty="0"/>
              <a:t>Was kann, wenn ich diese PPP durcharbeite?</a:t>
            </a:r>
          </a:p>
          <a:p>
            <a:pPr marL="0" indent="0" rtl="0">
              <a:buNone/>
            </a:pPr>
            <a:endParaRPr lang="de-DE" dirty="0"/>
          </a:p>
          <a:p>
            <a:pPr lvl="2"/>
            <a:r>
              <a:rPr lang="de-DE" sz="2000" dirty="0"/>
              <a:t>Modalpartikel und ihre Homonyme </a:t>
            </a:r>
          </a:p>
          <a:p>
            <a:pPr lvl="5"/>
            <a:r>
              <a:rPr lang="de-DE" sz="2000" dirty="0"/>
              <a:t>Unterscheiden</a:t>
            </a:r>
          </a:p>
          <a:p>
            <a:pPr lvl="5"/>
            <a:r>
              <a:rPr lang="de-DE" sz="2000" dirty="0"/>
              <a:t>Erkennen</a:t>
            </a:r>
          </a:p>
          <a:p>
            <a:pPr lvl="5"/>
            <a:r>
              <a:rPr lang="de-DE" sz="2000" dirty="0"/>
              <a:t>Anwenden</a:t>
            </a:r>
          </a:p>
          <a:p>
            <a:pPr marL="1234440" lvl="5" indent="0">
              <a:buNone/>
            </a:pPr>
            <a:endParaRPr lang="de-DE" sz="2000" dirty="0"/>
          </a:p>
          <a:p>
            <a:pPr marL="1234440" lvl="5" indent="0">
              <a:buNone/>
            </a:pPr>
            <a:endParaRPr lang="de-DE" sz="2000" dirty="0"/>
          </a:p>
          <a:p>
            <a:pPr lvl="2"/>
            <a:r>
              <a:rPr lang="de-DE" sz="2000" dirty="0"/>
              <a:t>Wie wende ich sie an?</a:t>
            </a:r>
          </a:p>
          <a:p>
            <a:pPr lvl="5"/>
            <a:r>
              <a:rPr lang="de-DE" sz="2000" dirty="0"/>
              <a:t>Erklärung  und einige Übungen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E7AF2D-7E1E-40CC-8063-D68DDF5F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A85400-912D-4554-9B9F-0724D8AD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1A62D-71B2-4F65-850C-F8260258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Welche Modalpartikel kennen Sie bereits?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F5FAC5-9BBB-4981-8FD4-1A6C717C1585}"/>
              </a:ext>
            </a:extLst>
          </p:cNvPr>
          <p:cNvSpPr txBox="1"/>
          <p:nvPr/>
        </p:nvSpPr>
        <p:spPr>
          <a:xfrm>
            <a:off x="5618346" y="2668006"/>
            <a:ext cx="3096344" cy="23083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/>
              <a:t>Überlegen und notieren sie auf einem Zettel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911B38E-C26C-42F8-9249-EF1E67F3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07CDB1B-9288-4052-A404-9A75736C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661870F-4A15-44F9-954D-AF920DE0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5</a:t>
            </a:fld>
            <a:endParaRPr lang="de-DE" dirty="0"/>
          </a:p>
        </p:txBody>
      </p:sp>
      <p:sp>
        <p:nvSpPr>
          <p:cNvPr id="13" name="Scrollen: vertikal 12">
            <a:extLst>
              <a:ext uri="{FF2B5EF4-FFF2-40B4-BE49-F238E27FC236}">
                <a16:creationId xmlns:a16="http://schemas.microsoft.com/office/drawing/2014/main" id="{BBE29430-105C-4D69-B044-418932FCD4E4}"/>
              </a:ext>
            </a:extLst>
          </p:cNvPr>
          <p:cNvSpPr/>
          <p:nvPr/>
        </p:nvSpPr>
        <p:spPr>
          <a:xfrm>
            <a:off x="1156320" y="1988840"/>
            <a:ext cx="3528392" cy="3240360"/>
          </a:xfrm>
          <a:prstGeom prst="verticalScroll">
            <a:avLst/>
          </a:prstGeom>
          <a:ln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i="1" dirty="0">
                <a:solidFill>
                  <a:schemeClr val="bg1"/>
                </a:solidFill>
              </a:rPr>
              <a:t>Übung 1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03329-164B-4073-AF83-77B45F4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Modalpartikel haben Homonyme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19CAF-EBB8-4378-9D15-812934E6A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2915815" cy="4267200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00B0F0"/>
                </a:solidFill>
              </a:rPr>
              <a:t>Adjektive</a:t>
            </a:r>
          </a:p>
          <a:p>
            <a:endParaRPr lang="de-AT" dirty="0"/>
          </a:p>
          <a:p>
            <a:r>
              <a:rPr lang="de-AT" dirty="0">
                <a:solidFill>
                  <a:srgbClr val="00B050"/>
                </a:solidFill>
              </a:rPr>
              <a:t>Konjunktionen</a:t>
            </a:r>
          </a:p>
          <a:p>
            <a:endParaRPr lang="de-AT" dirty="0"/>
          </a:p>
          <a:p>
            <a:r>
              <a:rPr lang="de-AT" dirty="0">
                <a:solidFill>
                  <a:srgbClr val="FFFF00"/>
                </a:solidFill>
              </a:rPr>
              <a:t>Adverbien</a:t>
            </a:r>
          </a:p>
          <a:p>
            <a:endParaRPr lang="de-AT" dirty="0"/>
          </a:p>
          <a:p>
            <a:r>
              <a:rPr lang="de-AT" dirty="0">
                <a:solidFill>
                  <a:srgbClr val="FF0000"/>
                </a:solidFill>
              </a:rPr>
              <a:t>Modalpartikel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705A8F-7FA7-48E9-9551-2A49DE577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228" y="1905000"/>
            <a:ext cx="7632847" cy="4267200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Aber:</a:t>
            </a:r>
          </a:p>
          <a:p>
            <a:pPr lvl="1"/>
            <a:r>
              <a:rPr lang="de-AT" dirty="0"/>
              <a:t>Das hast du </a:t>
            </a:r>
            <a:r>
              <a:rPr lang="de-AT" b="1" dirty="0">
                <a:solidFill>
                  <a:srgbClr val="FF0000"/>
                </a:solidFill>
              </a:rPr>
              <a:t>aber</a:t>
            </a:r>
            <a:r>
              <a:rPr lang="de-AT" dirty="0"/>
              <a:t> gut erledigt!</a:t>
            </a:r>
          </a:p>
          <a:p>
            <a:pPr lvl="1"/>
            <a:r>
              <a:rPr lang="de-AT" dirty="0"/>
              <a:t>Die Aufgabe ist gut, </a:t>
            </a:r>
            <a:r>
              <a:rPr lang="de-AT" sz="2100" b="1" dirty="0">
                <a:solidFill>
                  <a:srgbClr val="92D050"/>
                </a:solidFill>
              </a:rPr>
              <a:t>aber</a:t>
            </a:r>
            <a:r>
              <a:rPr lang="de-AT" dirty="0"/>
              <a:t> ich kann das schon  </a:t>
            </a:r>
          </a:p>
          <a:p>
            <a:r>
              <a:rPr lang="de-AT" dirty="0"/>
              <a:t>Denn</a:t>
            </a:r>
          </a:p>
          <a:p>
            <a:pPr lvl="1"/>
            <a:r>
              <a:rPr lang="de-AT" dirty="0"/>
              <a:t>Ist </a:t>
            </a:r>
            <a:r>
              <a:rPr lang="de-AT" b="1" dirty="0">
                <a:solidFill>
                  <a:srgbClr val="FF0000"/>
                </a:solidFill>
              </a:rPr>
              <a:t>denn</a:t>
            </a:r>
            <a:r>
              <a:rPr lang="de-AT" dirty="0"/>
              <a:t> das nötig?</a:t>
            </a:r>
          </a:p>
          <a:p>
            <a:pPr lvl="1"/>
            <a:r>
              <a:rPr lang="de-AT" dirty="0"/>
              <a:t>Es ist nötig, </a:t>
            </a:r>
            <a:r>
              <a:rPr lang="de-AT" b="1" dirty="0">
                <a:solidFill>
                  <a:srgbClr val="92D050"/>
                </a:solidFill>
              </a:rPr>
              <a:t>denn</a:t>
            </a:r>
            <a:r>
              <a:rPr lang="de-AT" dirty="0"/>
              <a:t> ich will gesund bleiben.</a:t>
            </a:r>
          </a:p>
          <a:p>
            <a:r>
              <a:rPr lang="de-AT" dirty="0"/>
              <a:t>Mal:</a:t>
            </a:r>
          </a:p>
          <a:p>
            <a:pPr lvl="1"/>
            <a:r>
              <a:rPr lang="de-AT" dirty="0"/>
              <a:t>Das war schon </a:t>
            </a:r>
            <a:r>
              <a:rPr lang="de-AT" b="1" dirty="0">
                <a:solidFill>
                  <a:srgbClr val="FF0000"/>
                </a:solidFill>
              </a:rPr>
              <a:t>mal</a:t>
            </a:r>
            <a:r>
              <a:rPr lang="de-AT" dirty="0"/>
              <a:t> Prüfungsstoff.</a:t>
            </a:r>
          </a:p>
          <a:p>
            <a:pPr lvl="1"/>
            <a:r>
              <a:rPr lang="de-AT" dirty="0"/>
              <a:t>Hast du </a:t>
            </a:r>
            <a:r>
              <a:rPr lang="de-AT" b="1" dirty="0">
                <a:solidFill>
                  <a:srgbClr val="FFFF00"/>
                </a:solidFill>
              </a:rPr>
              <a:t>mal</a:t>
            </a:r>
            <a:r>
              <a:rPr lang="de-AT" dirty="0"/>
              <a:t> deine Lehrerin gefragt, wie das geht?</a:t>
            </a:r>
          </a:p>
          <a:p>
            <a:r>
              <a:rPr lang="de-AT" dirty="0"/>
              <a:t>Einfach:</a:t>
            </a:r>
          </a:p>
          <a:p>
            <a:pPr lvl="1"/>
            <a:r>
              <a:rPr lang="de-AT" dirty="0"/>
              <a:t>Das ist kein </a:t>
            </a:r>
            <a:r>
              <a:rPr lang="de-AT" b="1" dirty="0">
                <a:solidFill>
                  <a:srgbClr val="00B0F0"/>
                </a:solidFill>
              </a:rPr>
              <a:t>einfacher</a:t>
            </a:r>
            <a:r>
              <a:rPr lang="de-AT" dirty="0"/>
              <a:t> Grammatikpunkt.</a:t>
            </a:r>
          </a:p>
          <a:p>
            <a:pPr lvl="1"/>
            <a:r>
              <a:rPr lang="de-AT" dirty="0"/>
              <a:t>Das ist </a:t>
            </a:r>
            <a:r>
              <a:rPr lang="de-AT" b="1" dirty="0">
                <a:solidFill>
                  <a:srgbClr val="FF0000"/>
                </a:solidFill>
              </a:rPr>
              <a:t>einfach</a:t>
            </a:r>
            <a:r>
              <a:rPr lang="de-AT" dirty="0"/>
              <a:t> falsch.</a:t>
            </a:r>
          </a:p>
          <a:p>
            <a:pPr lvl="1"/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89B951-3F66-4191-A892-65B9C218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1" y="6397244"/>
            <a:ext cx="6324599" cy="276226"/>
          </a:xfrm>
        </p:spPr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E9DE6D-1E44-4C81-9047-CB198AB5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6BF486-8F28-4AD3-A70D-AFA0A32D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6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42B8636-FD57-4014-88B4-5DCE3C7BB789}"/>
              </a:ext>
            </a:extLst>
          </p:cNvPr>
          <p:cNvCxnSpPr/>
          <p:nvPr/>
        </p:nvCxnSpPr>
        <p:spPr>
          <a:xfrm>
            <a:off x="7847010" y="4797152"/>
            <a:ext cx="767682" cy="0"/>
          </a:xfrm>
          <a:prstGeom prst="line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/>
              <a:t>Was wissen Sie schon?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617431-24BE-4AA7-A487-7B2B9438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3784D-B68F-4110-B218-F950ED6F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E25DCE-65F6-4AF8-AB57-9E27DEA9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7</a:t>
            </a:fld>
            <a:endParaRPr lang="de-DE" dirty="0"/>
          </a:p>
        </p:txBody>
      </p:sp>
      <p:sp>
        <p:nvSpPr>
          <p:cNvPr id="9" name="Scrollen: vertikal 8">
            <a:extLst>
              <a:ext uri="{FF2B5EF4-FFF2-40B4-BE49-F238E27FC236}">
                <a16:creationId xmlns:a16="http://schemas.microsoft.com/office/drawing/2014/main" id="{B9864804-0EFF-44D0-8220-965C5EA92C70}"/>
              </a:ext>
            </a:extLst>
          </p:cNvPr>
          <p:cNvSpPr/>
          <p:nvPr/>
        </p:nvSpPr>
        <p:spPr>
          <a:xfrm>
            <a:off x="6166420" y="764704"/>
            <a:ext cx="3528392" cy="3240360"/>
          </a:xfrm>
          <a:prstGeom prst="verticalScroll">
            <a:avLst/>
          </a:prstGeom>
          <a:ln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i="1" dirty="0">
                <a:solidFill>
                  <a:schemeClr val="bg1"/>
                </a:solidFill>
              </a:rPr>
              <a:t>Übung 2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Modalpartikel: Aufgabe 1 &gt; Verbinde! </a:t>
            </a:r>
          </a:p>
        </p:txBody>
      </p:sp>
      <p:graphicFrame>
        <p:nvGraphicFramePr>
          <p:cNvPr id="4" name="Inhaltsplatzhalter 3" descr="Vertikale Aufzählung, die drei Gruppen untereinander mit Aufzählungspunkten unter jeder Gruppe anzeigen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8072796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9334772" y="2492896"/>
            <a:ext cx="2511893" cy="2820144"/>
          </a:xfrm>
        </p:spPr>
        <p:txBody>
          <a:bodyPr rtlCol="0"/>
          <a:lstStyle/>
          <a:p>
            <a:pPr rtl="0"/>
            <a:r>
              <a:rPr lang="de-DE" dirty="0"/>
              <a:t>Aufforderung</a:t>
            </a:r>
          </a:p>
          <a:p>
            <a:pPr rtl="0"/>
            <a:r>
              <a:rPr lang="de-DE" dirty="0"/>
              <a:t>Eine Bitte</a:t>
            </a:r>
          </a:p>
          <a:p>
            <a:pPr rtl="0"/>
            <a:r>
              <a:rPr lang="de-DE" dirty="0"/>
              <a:t>Vorwurf</a:t>
            </a:r>
          </a:p>
          <a:p>
            <a:pPr rtl="0"/>
            <a:r>
              <a:rPr lang="de-DE" dirty="0"/>
              <a:t>Ärger/Unmut</a:t>
            </a:r>
          </a:p>
          <a:p>
            <a:pPr rtl="0"/>
            <a:r>
              <a:rPr lang="de-DE" dirty="0"/>
              <a:t>Rechtfertigung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5501C1-415D-4C8F-B646-246F17ED3733}"/>
              </a:ext>
            </a:extLst>
          </p:cNvPr>
          <p:cNvSpPr txBox="1"/>
          <p:nvPr/>
        </p:nvSpPr>
        <p:spPr>
          <a:xfrm>
            <a:off x="6636536" y="2708920"/>
            <a:ext cx="2100798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dirty="0"/>
              <a:t>..freundlich/e/r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3D47FB-5ACF-48F8-8B84-D76BEA09298F}"/>
              </a:ext>
            </a:extLst>
          </p:cNvPr>
          <p:cNvSpPr txBox="1"/>
          <p:nvPr/>
        </p:nvSpPr>
        <p:spPr>
          <a:xfrm>
            <a:off x="6636100" y="4098513"/>
            <a:ext cx="2592288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dirty="0"/>
              <a:t>.. unfreundlich/e/r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30EBBF-CFCF-4031-8DFA-5B6E6B00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1407D6-F9B7-4A07-BBD0-EAEA0BE5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AA969BF-C7AB-47E7-A5BE-105D2FEF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Modalpartikel: Aufgabe 1 &gt; Verbinde! </a:t>
            </a:r>
          </a:p>
        </p:txBody>
      </p:sp>
      <p:graphicFrame>
        <p:nvGraphicFramePr>
          <p:cNvPr id="4" name="Inhaltsplatzhalter 3" descr="Vertikale Aufzählung, die drei Gruppen untereinander mit Aufzählungspunkten unter jeder Gruppe anzeigen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9042824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9334772" y="2492896"/>
            <a:ext cx="2511893" cy="2820144"/>
          </a:xfrm>
        </p:spPr>
        <p:txBody>
          <a:bodyPr rtlCol="0"/>
          <a:lstStyle/>
          <a:p>
            <a:pPr rtl="0"/>
            <a:r>
              <a:rPr lang="de-DE" dirty="0"/>
              <a:t>Aufforderung</a:t>
            </a:r>
          </a:p>
          <a:p>
            <a:pPr rtl="0"/>
            <a:r>
              <a:rPr lang="de-DE" dirty="0"/>
              <a:t>Eine Bitte</a:t>
            </a:r>
          </a:p>
          <a:p>
            <a:pPr rtl="0"/>
            <a:r>
              <a:rPr lang="de-DE" dirty="0"/>
              <a:t>Vorwurf</a:t>
            </a:r>
          </a:p>
          <a:p>
            <a:pPr rtl="0"/>
            <a:r>
              <a:rPr lang="de-DE" dirty="0"/>
              <a:t>Ärger/Unmut</a:t>
            </a:r>
          </a:p>
          <a:p>
            <a:pPr rtl="0"/>
            <a:r>
              <a:rPr lang="de-DE" dirty="0"/>
              <a:t>Rechtfertigung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85501C1-415D-4C8F-B646-246F17ED3733}"/>
              </a:ext>
            </a:extLst>
          </p:cNvPr>
          <p:cNvSpPr txBox="1"/>
          <p:nvPr/>
        </p:nvSpPr>
        <p:spPr>
          <a:xfrm>
            <a:off x="6636536" y="2708920"/>
            <a:ext cx="2100798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dirty="0"/>
              <a:t>..freundlich/e/r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3D47FB-5ACF-48F8-8B84-D76BEA09298F}"/>
              </a:ext>
            </a:extLst>
          </p:cNvPr>
          <p:cNvSpPr txBox="1"/>
          <p:nvPr/>
        </p:nvSpPr>
        <p:spPr>
          <a:xfrm>
            <a:off x="6636100" y="4098513"/>
            <a:ext cx="2592288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dirty="0"/>
              <a:t>.. unfreundlich/e/r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27A24F1-3C51-4AF1-A32A-42CCF6ABB9F8}"/>
              </a:ext>
            </a:extLst>
          </p:cNvPr>
          <p:cNvSpPr/>
          <p:nvPr/>
        </p:nvSpPr>
        <p:spPr>
          <a:xfrm>
            <a:off x="4800600" y="2852936"/>
            <a:ext cx="1835500" cy="66110"/>
          </a:xfrm>
          <a:custGeom>
            <a:avLst/>
            <a:gdLst>
              <a:gd name="connsiteX0" fmla="*/ 0 w 4615962"/>
              <a:gd name="connsiteY0" fmla="*/ 105514 h 219814"/>
              <a:gd name="connsiteX1" fmla="*/ 237392 w 4615962"/>
              <a:gd name="connsiteY1" fmla="*/ 96722 h 219814"/>
              <a:gd name="connsiteX2" fmla="*/ 422031 w 4615962"/>
              <a:gd name="connsiteY2" fmla="*/ 114306 h 219814"/>
              <a:gd name="connsiteX3" fmla="*/ 483577 w 4615962"/>
              <a:gd name="connsiteY3" fmla="*/ 131891 h 219814"/>
              <a:gd name="connsiteX4" fmla="*/ 659423 w 4615962"/>
              <a:gd name="connsiteY4" fmla="*/ 140683 h 219814"/>
              <a:gd name="connsiteX5" fmla="*/ 720969 w 4615962"/>
              <a:gd name="connsiteY5" fmla="*/ 167060 h 219814"/>
              <a:gd name="connsiteX6" fmla="*/ 773723 w 4615962"/>
              <a:gd name="connsiteY6" fmla="*/ 184645 h 219814"/>
              <a:gd name="connsiteX7" fmla="*/ 826477 w 4615962"/>
              <a:gd name="connsiteY7" fmla="*/ 202230 h 219814"/>
              <a:gd name="connsiteX8" fmla="*/ 852854 w 4615962"/>
              <a:gd name="connsiteY8" fmla="*/ 211022 h 219814"/>
              <a:gd name="connsiteX9" fmla="*/ 888023 w 4615962"/>
              <a:gd name="connsiteY9" fmla="*/ 219814 h 219814"/>
              <a:gd name="connsiteX10" fmla="*/ 1213338 w 4615962"/>
              <a:gd name="connsiteY10" fmla="*/ 211022 h 219814"/>
              <a:gd name="connsiteX11" fmla="*/ 1336431 w 4615962"/>
              <a:gd name="connsiteY11" fmla="*/ 202230 h 219814"/>
              <a:gd name="connsiteX12" fmla="*/ 1380392 w 4615962"/>
              <a:gd name="connsiteY12" fmla="*/ 193437 h 219814"/>
              <a:gd name="connsiteX13" fmla="*/ 1477108 w 4615962"/>
              <a:gd name="connsiteY13" fmla="*/ 184645 h 219814"/>
              <a:gd name="connsiteX14" fmla="*/ 1635369 w 4615962"/>
              <a:gd name="connsiteY14" fmla="*/ 175853 h 219814"/>
              <a:gd name="connsiteX15" fmla="*/ 1767254 w 4615962"/>
              <a:gd name="connsiteY15" fmla="*/ 167060 h 219814"/>
              <a:gd name="connsiteX16" fmla="*/ 1828800 w 4615962"/>
              <a:gd name="connsiteY16" fmla="*/ 158268 h 219814"/>
              <a:gd name="connsiteX17" fmla="*/ 1855177 w 4615962"/>
              <a:gd name="connsiteY17" fmla="*/ 149476 h 219814"/>
              <a:gd name="connsiteX18" fmla="*/ 1960685 w 4615962"/>
              <a:gd name="connsiteY18" fmla="*/ 140683 h 219814"/>
              <a:gd name="connsiteX19" fmla="*/ 2074985 w 4615962"/>
              <a:gd name="connsiteY19" fmla="*/ 123099 h 219814"/>
              <a:gd name="connsiteX20" fmla="*/ 2171700 w 4615962"/>
              <a:gd name="connsiteY20" fmla="*/ 105514 h 219814"/>
              <a:gd name="connsiteX21" fmla="*/ 2303585 w 4615962"/>
              <a:gd name="connsiteY21" fmla="*/ 96722 h 219814"/>
              <a:gd name="connsiteX22" fmla="*/ 2646485 w 4615962"/>
              <a:gd name="connsiteY22" fmla="*/ 96722 h 219814"/>
              <a:gd name="connsiteX23" fmla="*/ 2760785 w 4615962"/>
              <a:gd name="connsiteY23" fmla="*/ 105514 h 219814"/>
              <a:gd name="connsiteX24" fmla="*/ 3349869 w 4615962"/>
              <a:gd name="connsiteY24" fmla="*/ 96722 h 219814"/>
              <a:gd name="connsiteX25" fmla="*/ 3560885 w 4615962"/>
              <a:gd name="connsiteY25" fmla="*/ 87930 h 219814"/>
              <a:gd name="connsiteX26" fmla="*/ 3640015 w 4615962"/>
              <a:gd name="connsiteY26" fmla="*/ 79137 h 219814"/>
              <a:gd name="connsiteX27" fmla="*/ 3789485 w 4615962"/>
              <a:gd name="connsiteY27" fmla="*/ 70345 h 219814"/>
              <a:gd name="connsiteX28" fmla="*/ 3859823 w 4615962"/>
              <a:gd name="connsiteY28" fmla="*/ 61553 h 219814"/>
              <a:gd name="connsiteX29" fmla="*/ 3894992 w 4615962"/>
              <a:gd name="connsiteY29" fmla="*/ 52760 h 219814"/>
              <a:gd name="connsiteX30" fmla="*/ 4000500 w 4615962"/>
              <a:gd name="connsiteY30" fmla="*/ 43968 h 219814"/>
              <a:gd name="connsiteX31" fmla="*/ 4062046 w 4615962"/>
              <a:gd name="connsiteY31" fmla="*/ 35176 h 219814"/>
              <a:gd name="connsiteX32" fmla="*/ 4211515 w 4615962"/>
              <a:gd name="connsiteY32" fmla="*/ 26383 h 219814"/>
              <a:gd name="connsiteX33" fmla="*/ 4343400 w 4615962"/>
              <a:gd name="connsiteY33" fmla="*/ 8799 h 219814"/>
              <a:gd name="connsiteX34" fmla="*/ 4615962 w 4615962"/>
              <a:gd name="connsiteY34" fmla="*/ 6 h 21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15962" h="219814">
                <a:moveTo>
                  <a:pt x="0" y="105514"/>
                </a:moveTo>
                <a:cubicBezTo>
                  <a:pt x="79131" y="102583"/>
                  <a:pt x="158207" y="96722"/>
                  <a:pt x="237392" y="96722"/>
                </a:cubicBezTo>
                <a:cubicBezTo>
                  <a:pt x="270381" y="96722"/>
                  <a:pt x="382248" y="109886"/>
                  <a:pt x="422031" y="114306"/>
                </a:cubicBezTo>
                <a:cubicBezTo>
                  <a:pt x="437295" y="119394"/>
                  <a:pt x="468853" y="130664"/>
                  <a:pt x="483577" y="131891"/>
                </a:cubicBezTo>
                <a:cubicBezTo>
                  <a:pt x="542063" y="136765"/>
                  <a:pt x="600808" y="137752"/>
                  <a:pt x="659423" y="140683"/>
                </a:cubicBezTo>
                <a:cubicBezTo>
                  <a:pt x="752458" y="163944"/>
                  <a:pt x="642900" y="132363"/>
                  <a:pt x="720969" y="167060"/>
                </a:cubicBezTo>
                <a:cubicBezTo>
                  <a:pt x="737907" y="174588"/>
                  <a:pt x="756138" y="178783"/>
                  <a:pt x="773723" y="184645"/>
                </a:cubicBezTo>
                <a:lnTo>
                  <a:pt x="826477" y="202230"/>
                </a:lnTo>
                <a:cubicBezTo>
                  <a:pt x="835269" y="205161"/>
                  <a:pt x="843863" y="208774"/>
                  <a:pt x="852854" y="211022"/>
                </a:cubicBezTo>
                <a:lnTo>
                  <a:pt x="888023" y="219814"/>
                </a:lnTo>
                <a:lnTo>
                  <a:pt x="1213338" y="211022"/>
                </a:lnTo>
                <a:cubicBezTo>
                  <a:pt x="1254442" y="209410"/>
                  <a:pt x="1295522" y="206536"/>
                  <a:pt x="1336431" y="202230"/>
                </a:cubicBezTo>
                <a:cubicBezTo>
                  <a:pt x="1351293" y="200666"/>
                  <a:pt x="1365563" y="195291"/>
                  <a:pt x="1380392" y="193437"/>
                </a:cubicBezTo>
                <a:cubicBezTo>
                  <a:pt x="1412514" y="189422"/>
                  <a:pt x="1444813" y="186872"/>
                  <a:pt x="1477108" y="184645"/>
                </a:cubicBezTo>
                <a:cubicBezTo>
                  <a:pt x="1529818" y="181010"/>
                  <a:pt x="1582631" y="179049"/>
                  <a:pt x="1635369" y="175853"/>
                </a:cubicBezTo>
                <a:lnTo>
                  <a:pt x="1767254" y="167060"/>
                </a:lnTo>
                <a:cubicBezTo>
                  <a:pt x="1787769" y="164129"/>
                  <a:pt x="1808479" y="162332"/>
                  <a:pt x="1828800" y="158268"/>
                </a:cubicBezTo>
                <a:cubicBezTo>
                  <a:pt x="1837888" y="156450"/>
                  <a:pt x="1845990" y="150701"/>
                  <a:pt x="1855177" y="149476"/>
                </a:cubicBezTo>
                <a:cubicBezTo>
                  <a:pt x="1890159" y="144812"/>
                  <a:pt x="1925516" y="143614"/>
                  <a:pt x="1960685" y="140683"/>
                </a:cubicBezTo>
                <a:cubicBezTo>
                  <a:pt x="2021884" y="120284"/>
                  <a:pt x="1955977" y="140101"/>
                  <a:pt x="2074985" y="123099"/>
                </a:cubicBezTo>
                <a:cubicBezTo>
                  <a:pt x="2201409" y="105038"/>
                  <a:pt x="1976170" y="123289"/>
                  <a:pt x="2171700" y="105514"/>
                </a:cubicBezTo>
                <a:cubicBezTo>
                  <a:pt x="2215578" y="101525"/>
                  <a:pt x="2259623" y="99653"/>
                  <a:pt x="2303585" y="96722"/>
                </a:cubicBezTo>
                <a:cubicBezTo>
                  <a:pt x="2436618" y="63465"/>
                  <a:pt x="2341034" y="83995"/>
                  <a:pt x="2646485" y="96722"/>
                </a:cubicBezTo>
                <a:cubicBezTo>
                  <a:pt x="2684664" y="98313"/>
                  <a:pt x="2722685" y="102583"/>
                  <a:pt x="2760785" y="105514"/>
                </a:cubicBezTo>
                <a:lnTo>
                  <a:pt x="3349869" y="96722"/>
                </a:lnTo>
                <a:cubicBezTo>
                  <a:pt x="3420252" y="95175"/>
                  <a:pt x="3490614" y="92189"/>
                  <a:pt x="3560885" y="87930"/>
                </a:cubicBezTo>
                <a:cubicBezTo>
                  <a:pt x="3587375" y="86324"/>
                  <a:pt x="3613554" y="81172"/>
                  <a:pt x="3640015" y="79137"/>
                </a:cubicBezTo>
                <a:cubicBezTo>
                  <a:pt x="3689777" y="75309"/>
                  <a:pt x="3739662" y="73276"/>
                  <a:pt x="3789485" y="70345"/>
                </a:cubicBezTo>
                <a:cubicBezTo>
                  <a:pt x="3812931" y="67414"/>
                  <a:pt x="3836516" y="65438"/>
                  <a:pt x="3859823" y="61553"/>
                </a:cubicBezTo>
                <a:cubicBezTo>
                  <a:pt x="3871742" y="59566"/>
                  <a:pt x="3883001" y="54259"/>
                  <a:pt x="3894992" y="52760"/>
                </a:cubicBezTo>
                <a:cubicBezTo>
                  <a:pt x="3930011" y="48383"/>
                  <a:pt x="3965403" y="47662"/>
                  <a:pt x="4000500" y="43968"/>
                </a:cubicBezTo>
                <a:cubicBezTo>
                  <a:pt x="4021110" y="41799"/>
                  <a:pt x="4041394" y="36897"/>
                  <a:pt x="4062046" y="35176"/>
                </a:cubicBezTo>
                <a:cubicBezTo>
                  <a:pt x="4111783" y="31031"/>
                  <a:pt x="4161692" y="29314"/>
                  <a:pt x="4211515" y="26383"/>
                </a:cubicBezTo>
                <a:cubicBezTo>
                  <a:pt x="4258392" y="18571"/>
                  <a:pt x="4294272" y="11606"/>
                  <a:pt x="4343400" y="8799"/>
                </a:cubicBezTo>
                <a:cubicBezTo>
                  <a:pt x="4507131" y="-557"/>
                  <a:pt x="4511023" y="6"/>
                  <a:pt x="4615962" y="6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D6E8FD-187A-45EA-9296-49112E4DF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4692" y="2794543"/>
            <a:ext cx="1841152" cy="91448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A71D830-59F0-4D7C-9F95-5748A6B13CAE}"/>
              </a:ext>
            </a:extLst>
          </p:cNvPr>
          <p:cNvSpPr/>
          <p:nvPr/>
        </p:nvSpPr>
        <p:spPr>
          <a:xfrm>
            <a:off x="5591908" y="3147646"/>
            <a:ext cx="1362807" cy="1011116"/>
          </a:xfrm>
          <a:custGeom>
            <a:avLst/>
            <a:gdLst>
              <a:gd name="connsiteX0" fmla="*/ 0 w 1362807"/>
              <a:gd name="connsiteY0" fmla="*/ 0 h 1011116"/>
              <a:gd name="connsiteX1" fmla="*/ 228600 w 1362807"/>
              <a:gd name="connsiteY1" fmla="*/ 8792 h 1011116"/>
              <a:gd name="connsiteX2" fmla="*/ 351692 w 1362807"/>
              <a:gd name="connsiteY2" fmla="*/ 26377 h 1011116"/>
              <a:gd name="connsiteX3" fmla="*/ 422030 w 1362807"/>
              <a:gd name="connsiteY3" fmla="*/ 35169 h 1011116"/>
              <a:gd name="connsiteX4" fmla="*/ 465992 w 1362807"/>
              <a:gd name="connsiteY4" fmla="*/ 52754 h 1011116"/>
              <a:gd name="connsiteX5" fmla="*/ 501161 w 1362807"/>
              <a:gd name="connsiteY5" fmla="*/ 79131 h 1011116"/>
              <a:gd name="connsiteX6" fmla="*/ 562707 w 1362807"/>
              <a:gd name="connsiteY6" fmla="*/ 114300 h 1011116"/>
              <a:gd name="connsiteX7" fmla="*/ 606669 w 1362807"/>
              <a:gd name="connsiteY7" fmla="*/ 158262 h 1011116"/>
              <a:gd name="connsiteX8" fmla="*/ 633046 w 1362807"/>
              <a:gd name="connsiteY8" fmla="*/ 193431 h 1011116"/>
              <a:gd name="connsiteX9" fmla="*/ 659423 w 1362807"/>
              <a:gd name="connsiteY9" fmla="*/ 219808 h 1011116"/>
              <a:gd name="connsiteX10" fmla="*/ 685800 w 1362807"/>
              <a:gd name="connsiteY10" fmla="*/ 254977 h 1011116"/>
              <a:gd name="connsiteX11" fmla="*/ 773723 w 1362807"/>
              <a:gd name="connsiteY11" fmla="*/ 334108 h 1011116"/>
              <a:gd name="connsiteX12" fmla="*/ 800100 w 1362807"/>
              <a:gd name="connsiteY12" fmla="*/ 369277 h 1011116"/>
              <a:gd name="connsiteX13" fmla="*/ 852854 w 1362807"/>
              <a:gd name="connsiteY13" fmla="*/ 422031 h 1011116"/>
              <a:gd name="connsiteX14" fmla="*/ 888023 w 1362807"/>
              <a:gd name="connsiteY14" fmla="*/ 474785 h 1011116"/>
              <a:gd name="connsiteX15" fmla="*/ 923192 w 1362807"/>
              <a:gd name="connsiteY15" fmla="*/ 501162 h 1011116"/>
              <a:gd name="connsiteX16" fmla="*/ 949569 w 1362807"/>
              <a:gd name="connsiteY16" fmla="*/ 518746 h 1011116"/>
              <a:gd name="connsiteX17" fmla="*/ 975946 w 1362807"/>
              <a:gd name="connsiteY17" fmla="*/ 545123 h 1011116"/>
              <a:gd name="connsiteX18" fmla="*/ 1002323 w 1362807"/>
              <a:gd name="connsiteY18" fmla="*/ 562708 h 1011116"/>
              <a:gd name="connsiteX19" fmla="*/ 1055077 w 1362807"/>
              <a:gd name="connsiteY19" fmla="*/ 615462 h 1011116"/>
              <a:gd name="connsiteX20" fmla="*/ 1081454 w 1362807"/>
              <a:gd name="connsiteY20" fmla="*/ 633046 h 1011116"/>
              <a:gd name="connsiteX21" fmla="*/ 1134207 w 1362807"/>
              <a:gd name="connsiteY21" fmla="*/ 694592 h 1011116"/>
              <a:gd name="connsiteX22" fmla="*/ 1160584 w 1362807"/>
              <a:gd name="connsiteY22" fmla="*/ 712177 h 1011116"/>
              <a:gd name="connsiteX23" fmla="*/ 1213338 w 1362807"/>
              <a:gd name="connsiteY23" fmla="*/ 782516 h 1011116"/>
              <a:gd name="connsiteX24" fmla="*/ 1230923 w 1362807"/>
              <a:gd name="connsiteY24" fmla="*/ 808892 h 1011116"/>
              <a:gd name="connsiteX25" fmla="*/ 1257300 w 1362807"/>
              <a:gd name="connsiteY25" fmla="*/ 835269 h 1011116"/>
              <a:gd name="connsiteX26" fmla="*/ 1292469 w 1362807"/>
              <a:gd name="connsiteY26" fmla="*/ 888023 h 1011116"/>
              <a:gd name="connsiteX27" fmla="*/ 1301261 w 1362807"/>
              <a:gd name="connsiteY27" fmla="*/ 914400 h 1011116"/>
              <a:gd name="connsiteX28" fmla="*/ 1336430 w 1362807"/>
              <a:gd name="connsiteY28" fmla="*/ 967154 h 1011116"/>
              <a:gd name="connsiteX29" fmla="*/ 1354015 w 1362807"/>
              <a:gd name="connsiteY29" fmla="*/ 993531 h 1011116"/>
              <a:gd name="connsiteX30" fmla="*/ 1362807 w 1362807"/>
              <a:gd name="connsiteY30" fmla="*/ 1011116 h 10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62807" h="1011116">
                <a:moveTo>
                  <a:pt x="0" y="0"/>
                </a:moveTo>
                <a:lnTo>
                  <a:pt x="228600" y="8792"/>
                </a:lnTo>
                <a:cubicBezTo>
                  <a:pt x="329439" y="14554"/>
                  <a:pt x="277846" y="15016"/>
                  <a:pt x="351692" y="26377"/>
                </a:cubicBezTo>
                <a:cubicBezTo>
                  <a:pt x="375046" y="29970"/>
                  <a:pt x="398584" y="32238"/>
                  <a:pt x="422030" y="35169"/>
                </a:cubicBezTo>
                <a:cubicBezTo>
                  <a:pt x="436684" y="41031"/>
                  <a:pt x="452195" y="45089"/>
                  <a:pt x="465992" y="52754"/>
                </a:cubicBezTo>
                <a:cubicBezTo>
                  <a:pt x="478802" y="59871"/>
                  <a:pt x="489237" y="70614"/>
                  <a:pt x="501161" y="79131"/>
                </a:cubicBezTo>
                <a:cubicBezTo>
                  <a:pt x="530160" y="99845"/>
                  <a:pt x="528361" y="97127"/>
                  <a:pt x="562707" y="114300"/>
                </a:cubicBezTo>
                <a:cubicBezTo>
                  <a:pt x="609600" y="184639"/>
                  <a:pt x="548053" y="99646"/>
                  <a:pt x="606669" y="158262"/>
                </a:cubicBezTo>
                <a:cubicBezTo>
                  <a:pt x="617031" y="168624"/>
                  <a:pt x="623509" y="182305"/>
                  <a:pt x="633046" y="193431"/>
                </a:cubicBezTo>
                <a:cubicBezTo>
                  <a:pt x="641138" y="202872"/>
                  <a:pt x="651331" y="210367"/>
                  <a:pt x="659423" y="219808"/>
                </a:cubicBezTo>
                <a:cubicBezTo>
                  <a:pt x="668960" y="230934"/>
                  <a:pt x="675438" y="244615"/>
                  <a:pt x="685800" y="254977"/>
                </a:cubicBezTo>
                <a:cubicBezTo>
                  <a:pt x="790351" y="359528"/>
                  <a:pt x="667451" y="214552"/>
                  <a:pt x="773723" y="334108"/>
                </a:cubicBezTo>
                <a:cubicBezTo>
                  <a:pt x="783458" y="345060"/>
                  <a:pt x="790297" y="358385"/>
                  <a:pt x="800100" y="369277"/>
                </a:cubicBezTo>
                <a:cubicBezTo>
                  <a:pt x="816736" y="387762"/>
                  <a:pt x="839060" y="401339"/>
                  <a:pt x="852854" y="422031"/>
                </a:cubicBezTo>
                <a:cubicBezTo>
                  <a:pt x="864577" y="439616"/>
                  <a:pt x="871116" y="462104"/>
                  <a:pt x="888023" y="474785"/>
                </a:cubicBezTo>
                <a:cubicBezTo>
                  <a:pt x="899746" y="483577"/>
                  <a:pt x="911268" y="492645"/>
                  <a:pt x="923192" y="501162"/>
                </a:cubicBezTo>
                <a:cubicBezTo>
                  <a:pt x="931791" y="507304"/>
                  <a:pt x="941451" y="511981"/>
                  <a:pt x="949569" y="518746"/>
                </a:cubicBezTo>
                <a:cubicBezTo>
                  <a:pt x="959121" y="526706"/>
                  <a:pt x="966394" y="537163"/>
                  <a:pt x="975946" y="545123"/>
                </a:cubicBezTo>
                <a:cubicBezTo>
                  <a:pt x="984064" y="551888"/>
                  <a:pt x="994425" y="555688"/>
                  <a:pt x="1002323" y="562708"/>
                </a:cubicBezTo>
                <a:cubicBezTo>
                  <a:pt x="1020910" y="579230"/>
                  <a:pt x="1034385" y="601668"/>
                  <a:pt x="1055077" y="615462"/>
                </a:cubicBezTo>
                <a:cubicBezTo>
                  <a:pt x="1063869" y="621323"/>
                  <a:pt x="1073336" y="626281"/>
                  <a:pt x="1081454" y="633046"/>
                </a:cubicBezTo>
                <a:cubicBezTo>
                  <a:pt x="1138868" y="680891"/>
                  <a:pt x="1076002" y="636387"/>
                  <a:pt x="1134207" y="694592"/>
                </a:cubicBezTo>
                <a:cubicBezTo>
                  <a:pt x="1141679" y="702064"/>
                  <a:pt x="1153515" y="704322"/>
                  <a:pt x="1160584" y="712177"/>
                </a:cubicBezTo>
                <a:cubicBezTo>
                  <a:pt x="1180190" y="733961"/>
                  <a:pt x="1197080" y="758131"/>
                  <a:pt x="1213338" y="782516"/>
                </a:cubicBezTo>
                <a:cubicBezTo>
                  <a:pt x="1219200" y="791308"/>
                  <a:pt x="1224158" y="800774"/>
                  <a:pt x="1230923" y="808892"/>
                </a:cubicBezTo>
                <a:cubicBezTo>
                  <a:pt x="1238883" y="818444"/>
                  <a:pt x="1249666" y="825454"/>
                  <a:pt x="1257300" y="835269"/>
                </a:cubicBezTo>
                <a:cubicBezTo>
                  <a:pt x="1270275" y="851951"/>
                  <a:pt x="1292469" y="888023"/>
                  <a:pt x="1292469" y="888023"/>
                </a:cubicBezTo>
                <a:cubicBezTo>
                  <a:pt x="1295400" y="896815"/>
                  <a:pt x="1296760" y="906298"/>
                  <a:pt x="1301261" y="914400"/>
                </a:cubicBezTo>
                <a:cubicBezTo>
                  <a:pt x="1311524" y="932875"/>
                  <a:pt x="1324707" y="949569"/>
                  <a:pt x="1336430" y="967154"/>
                </a:cubicBezTo>
                <a:cubicBezTo>
                  <a:pt x="1342292" y="975946"/>
                  <a:pt x="1349289" y="984079"/>
                  <a:pt x="1354015" y="993531"/>
                </a:cubicBezTo>
                <a:lnTo>
                  <a:pt x="1362807" y="1011116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16D48EE-8FFD-457A-A9C8-2EAD4ED5C748}"/>
              </a:ext>
            </a:extLst>
          </p:cNvPr>
          <p:cNvSpPr/>
          <p:nvPr/>
        </p:nvSpPr>
        <p:spPr>
          <a:xfrm>
            <a:off x="9073662" y="3744453"/>
            <a:ext cx="501161" cy="519816"/>
          </a:xfrm>
          <a:custGeom>
            <a:avLst/>
            <a:gdLst>
              <a:gd name="connsiteX0" fmla="*/ 0 w 501161"/>
              <a:gd name="connsiteY0" fmla="*/ 519816 h 519816"/>
              <a:gd name="connsiteX1" fmla="*/ 8792 w 501161"/>
              <a:gd name="connsiteY1" fmla="*/ 423101 h 519816"/>
              <a:gd name="connsiteX2" fmla="*/ 43961 w 501161"/>
              <a:gd name="connsiteY2" fmla="*/ 352762 h 519816"/>
              <a:gd name="connsiteX3" fmla="*/ 61546 w 501161"/>
              <a:gd name="connsiteY3" fmla="*/ 300009 h 519816"/>
              <a:gd name="connsiteX4" fmla="*/ 87923 w 501161"/>
              <a:gd name="connsiteY4" fmla="*/ 264839 h 519816"/>
              <a:gd name="connsiteX5" fmla="*/ 105507 w 501161"/>
              <a:gd name="connsiteY5" fmla="*/ 238462 h 519816"/>
              <a:gd name="connsiteX6" fmla="*/ 114300 w 501161"/>
              <a:gd name="connsiteY6" fmla="*/ 212085 h 519816"/>
              <a:gd name="connsiteX7" fmla="*/ 149469 w 501161"/>
              <a:gd name="connsiteY7" fmla="*/ 159332 h 519816"/>
              <a:gd name="connsiteX8" fmla="*/ 167053 w 501161"/>
              <a:gd name="connsiteY8" fmla="*/ 132955 h 519816"/>
              <a:gd name="connsiteX9" fmla="*/ 184638 w 501161"/>
              <a:gd name="connsiteY9" fmla="*/ 80201 h 519816"/>
              <a:gd name="connsiteX10" fmla="*/ 211015 w 501161"/>
              <a:gd name="connsiteY10" fmla="*/ 71409 h 519816"/>
              <a:gd name="connsiteX11" fmla="*/ 263769 w 501161"/>
              <a:gd name="connsiteY11" fmla="*/ 36239 h 519816"/>
              <a:gd name="connsiteX12" fmla="*/ 351692 w 501161"/>
              <a:gd name="connsiteY12" fmla="*/ 9862 h 519816"/>
              <a:gd name="connsiteX13" fmla="*/ 378069 w 501161"/>
              <a:gd name="connsiteY13" fmla="*/ 1070 h 519816"/>
              <a:gd name="connsiteX14" fmla="*/ 501161 w 501161"/>
              <a:gd name="connsiteY14" fmla="*/ 1070 h 51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1161" h="519816">
                <a:moveTo>
                  <a:pt x="0" y="519816"/>
                </a:moveTo>
                <a:cubicBezTo>
                  <a:pt x="2931" y="487578"/>
                  <a:pt x="554" y="454406"/>
                  <a:pt x="8792" y="423101"/>
                </a:cubicBezTo>
                <a:cubicBezTo>
                  <a:pt x="15463" y="397750"/>
                  <a:pt x="35671" y="377630"/>
                  <a:pt x="43961" y="352762"/>
                </a:cubicBezTo>
                <a:cubicBezTo>
                  <a:pt x="49823" y="335178"/>
                  <a:pt x="53257" y="316588"/>
                  <a:pt x="61546" y="300009"/>
                </a:cubicBezTo>
                <a:cubicBezTo>
                  <a:pt x="68100" y="286902"/>
                  <a:pt x="79406" y="276764"/>
                  <a:pt x="87923" y="264839"/>
                </a:cubicBezTo>
                <a:cubicBezTo>
                  <a:pt x="94065" y="256240"/>
                  <a:pt x="100781" y="247913"/>
                  <a:pt x="105507" y="238462"/>
                </a:cubicBezTo>
                <a:cubicBezTo>
                  <a:pt x="109652" y="230172"/>
                  <a:pt x="109799" y="220187"/>
                  <a:pt x="114300" y="212085"/>
                </a:cubicBezTo>
                <a:cubicBezTo>
                  <a:pt x="124564" y="193611"/>
                  <a:pt x="137746" y="176916"/>
                  <a:pt x="149469" y="159332"/>
                </a:cubicBezTo>
                <a:cubicBezTo>
                  <a:pt x="155330" y="150540"/>
                  <a:pt x="163711" y="142980"/>
                  <a:pt x="167053" y="132955"/>
                </a:cubicBezTo>
                <a:cubicBezTo>
                  <a:pt x="172915" y="115370"/>
                  <a:pt x="167053" y="86062"/>
                  <a:pt x="184638" y="80201"/>
                </a:cubicBezTo>
                <a:lnTo>
                  <a:pt x="211015" y="71409"/>
                </a:lnTo>
                <a:cubicBezTo>
                  <a:pt x="228600" y="59686"/>
                  <a:pt x="243719" y="42922"/>
                  <a:pt x="263769" y="36239"/>
                </a:cubicBezTo>
                <a:cubicBezTo>
                  <a:pt x="389135" y="-5548"/>
                  <a:pt x="258677" y="36438"/>
                  <a:pt x="351692" y="9862"/>
                </a:cubicBezTo>
                <a:cubicBezTo>
                  <a:pt x="360603" y="7316"/>
                  <a:pt x="368817" y="1614"/>
                  <a:pt x="378069" y="1070"/>
                </a:cubicBezTo>
                <a:cubicBezTo>
                  <a:pt x="419029" y="-1339"/>
                  <a:pt x="460130" y="1070"/>
                  <a:pt x="501161" y="107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2BBA9A0-C0A9-484D-89BF-6A67FF974713}"/>
              </a:ext>
            </a:extLst>
          </p:cNvPr>
          <p:cNvSpPr/>
          <p:nvPr/>
        </p:nvSpPr>
        <p:spPr>
          <a:xfrm>
            <a:off x="5230094" y="3570369"/>
            <a:ext cx="4642338" cy="2099372"/>
          </a:xfrm>
          <a:custGeom>
            <a:avLst/>
            <a:gdLst>
              <a:gd name="connsiteX0" fmla="*/ 0 w 4642338"/>
              <a:gd name="connsiteY0" fmla="*/ 12704 h 1481019"/>
              <a:gd name="connsiteX1" fmla="*/ 263769 w 4642338"/>
              <a:gd name="connsiteY1" fmla="*/ 12704 h 1481019"/>
              <a:gd name="connsiteX2" fmla="*/ 325315 w 4642338"/>
              <a:gd name="connsiteY2" fmla="*/ 39081 h 1481019"/>
              <a:gd name="connsiteX3" fmla="*/ 413238 w 4642338"/>
              <a:gd name="connsiteY3" fmla="*/ 56665 h 1481019"/>
              <a:gd name="connsiteX4" fmla="*/ 439615 w 4642338"/>
              <a:gd name="connsiteY4" fmla="*/ 74250 h 1481019"/>
              <a:gd name="connsiteX5" fmla="*/ 536331 w 4642338"/>
              <a:gd name="connsiteY5" fmla="*/ 91834 h 1481019"/>
              <a:gd name="connsiteX6" fmla="*/ 562708 w 4642338"/>
              <a:gd name="connsiteY6" fmla="*/ 109419 h 1481019"/>
              <a:gd name="connsiteX7" fmla="*/ 589085 w 4642338"/>
              <a:gd name="connsiteY7" fmla="*/ 118211 h 1481019"/>
              <a:gd name="connsiteX8" fmla="*/ 650631 w 4642338"/>
              <a:gd name="connsiteY8" fmla="*/ 197342 h 1481019"/>
              <a:gd name="connsiteX9" fmla="*/ 668215 w 4642338"/>
              <a:gd name="connsiteY9" fmla="*/ 223719 h 1481019"/>
              <a:gd name="connsiteX10" fmla="*/ 685800 w 4642338"/>
              <a:gd name="connsiteY10" fmla="*/ 250096 h 1481019"/>
              <a:gd name="connsiteX11" fmla="*/ 712177 w 4642338"/>
              <a:gd name="connsiteY11" fmla="*/ 302850 h 1481019"/>
              <a:gd name="connsiteX12" fmla="*/ 729761 w 4642338"/>
              <a:gd name="connsiteY12" fmla="*/ 338019 h 1481019"/>
              <a:gd name="connsiteX13" fmla="*/ 773723 w 4642338"/>
              <a:gd name="connsiteY13" fmla="*/ 408358 h 1481019"/>
              <a:gd name="connsiteX14" fmla="*/ 791308 w 4642338"/>
              <a:gd name="connsiteY14" fmla="*/ 461111 h 1481019"/>
              <a:gd name="connsiteX15" fmla="*/ 800100 w 4642338"/>
              <a:gd name="connsiteY15" fmla="*/ 487488 h 1481019"/>
              <a:gd name="connsiteX16" fmla="*/ 817685 w 4642338"/>
              <a:gd name="connsiteY16" fmla="*/ 531450 h 1481019"/>
              <a:gd name="connsiteX17" fmla="*/ 835269 w 4642338"/>
              <a:gd name="connsiteY17" fmla="*/ 584204 h 1481019"/>
              <a:gd name="connsiteX18" fmla="*/ 879231 w 4642338"/>
              <a:gd name="connsiteY18" fmla="*/ 680919 h 1481019"/>
              <a:gd name="connsiteX19" fmla="*/ 905608 w 4642338"/>
              <a:gd name="connsiteY19" fmla="*/ 768842 h 1481019"/>
              <a:gd name="connsiteX20" fmla="*/ 914400 w 4642338"/>
              <a:gd name="connsiteY20" fmla="*/ 804011 h 1481019"/>
              <a:gd name="connsiteX21" fmla="*/ 931985 w 4642338"/>
              <a:gd name="connsiteY21" fmla="*/ 839181 h 1481019"/>
              <a:gd name="connsiteX22" fmla="*/ 949569 w 4642338"/>
              <a:gd name="connsiteY22" fmla="*/ 883142 h 1481019"/>
              <a:gd name="connsiteX23" fmla="*/ 967154 w 4642338"/>
              <a:gd name="connsiteY23" fmla="*/ 918311 h 1481019"/>
              <a:gd name="connsiteX24" fmla="*/ 984738 w 4642338"/>
              <a:gd name="connsiteY24" fmla="*/ 971065 h 1481019"/>
              <a:gd name="connsiteX25" fmla="*/ 993531 w 4642338"/>
              <a:gd name="connsiteY25" fmla="*/ 997442 h 1481019"/>
              <a:gd name="connsiteX26" fmla="*/ 1019908 w 4642338"/>
              <a:gd name="connsiteY26" fmla="*/ 1032611 h 1481019"/>
              <a:gd name="connsiteX27" fmla="*/ 1046285 w 4642338"/>
              <a:gd name="connsiteY27" fmla="*/ 1085365 h 1481019"/>
              <a:gd name="connsiteX28" fmla="*/ 1099038 w 4642338"/>
              <a:gd name="connsiteY28" fmla="*/ 1173288 h 1481019"/>
              <a:gd name="connsiteX29" fmla="*/ 1125415 w 4642338"/>
              <a:gd name="connsiteY29" fmla="*/ 1182081 h 1481019"/>
              <a:gd name="connsiteX30" fmla="*/ 1151792 w 4642338"/>
              <a:gd name="connsiteY30" fmla="*/ 1208458 h 1481019"/>
              <a:gd name="connsiteX31" fmla="*/ 1204546 w 4642338"/>
              <a:gd name="connsiteY31" fmla="*/ 1243627 h 1481019"/>
              <a:gd name="connsiteX32" fmla="*/ 1230923 w 4642338"/>
              <a:gd name="connsiteY32" fmla="*/ 1261211 h 1481019"/>
              <a:gd name="connsiteX33" fmla="*/ 1266092 w 4642338"/>
              <a:gd name="connsiteY33" fmla="*/ 1278796 h 1481019"/>
              <a:gd name="connsiteX34" fmla="*/ 1310054 w 4642338"/>
              <a:gd name="connsiteY34" fmla="*/ 1305173 h 1481019"/>
              <a:gd name="connsiteX35" fmla="*/ 1345223 w 4642338"/>
              <a:gd name="connsiteY35" fmla="*/ 1322758 h 1481019"/>
              <a:gd name="connsiteX36" fmla="*/ 1441938 w 4642338"/>
              <a:gd name="connsiteY36" fmla="*/ 1375511 h 1481019"/>
              <a:gd name="connsiteX37" fmla="*/ 1468315 w 4642338"/>
              <a:gd name="connsiteY37" fmla="*/ 1384304 h 1481019"/>
              <a:gd name="connsiteX38" fmla="*/ 1494692 w 4642338"/>
              <a:gd name="connsiteY38" fmla="*/ 1401888 h 1481019"/>
              <a:gd name="connsiteX39" fmla="*/ 1565031 w 4642338"/>
              <a:gd name="connsiteY39" fmla="*/ 1419473 h 1481019"/>
              <a:gd name="connsiteX40" fmla="*/ 1600200 w 4642338"/>
              <a:gd name="connsiteY40" fmla="*/ 1428265 h 1481019"/>
              <a:gd name="connsiteX41" fmla="*/ 1661746 w 4642338"/>
              <a:gd name="connsiteY41" fmla="*/ 1445850 h 1481019"/>
              <a:gd name="connsiteX42" fmla="*/ 1749669 w 4642338"/>
              <a:gd name="connsiteY42" fmla="*/ 1454642 h 1481019"/>
              <a:gd name="connsiteX43" fmla="*/ 2066192 w 4642338"/>
              <a:gd name="connsiteY43" fmla="*/ 1481019 h 1481019"/>
              <a:gd name="connsiteX44" fmla="*/ 2347546 w 4642338"/>
              <a:gd name="connsiteY44" fmla="*/ 1472227 h 1481019"/>
              <a:gd name="connsiteX45" fmla="*/ 2391508 w 4642338"/>
              <a:gd name="connsiteY45" fmla="*/ 1463434 h 1481019"/>
              <a:gd name="connsiteX46" fmla="*/ 2505808 w 4642338"/>
              <a:gd name="connsiteY46" fmla="*/ 1454642 h 1481019"/>
              <a:gd name="connsiteX47" fmla="*/ 2646485 w 4642338"/>
              <a:gd name="connsiteY47" fmla="*/ 1437058 h 1481019"/>
              <a:gd name="connsiteX48" fmla="*/ 2751992 w 4642338"/>
              <a:gd name="connsiteY48" fmla="*/ 1419473 h 1481019"/>
              <a:gd name="connsiteX49" fmla="*/ 2813538 w 4642338"/>
              <a:gd name="connsiteY49" fmla="*/ 1401888 h 1481019"/>
              <a:gd name="connsiteX50" fmla="*/ 2848708 w 4642338"/>
              <a:gd name="connsiteY50" fmla="*/ 1393096 h 1481019"/>
              <a:gd name="connsiteX51" fmla="*/ 2901461 w 4642338"/>
              <a:gd name="connsiteY51" fmla="*/ 1375511 h 1481019"/>
              <a:gd name="connsiteX52" fmla="*/ 2927838 w 4642338"/>
              <a:gd name="connsiteY52" fmla="*/ 1357927 h 1481019"/>
              <a:gd name="connsiteX53" fmla="*/ 3024554 w 4642338"/>
              <a:gd name="connsiteY53" fmla="*/ 1331550 h 1481019"/>
              <a:gd name="connsiteX54" fmla="*/ 3059723 w 4642338"/>
              <a:gd name="connsiteY54" fmla="*/ 1313965 h 1481019"/>
              <a:gd name="connsiteX55" fmla="*/ 3165231 w 4642338"/>
              <a:gd name="connsiteY55" fmla="*/ 1296381 h 1481019"/>
              <a:gd name="connsiteX56" fmla="*/ 3253154 w 4642338"/>
              <a:gd name="connsiteY56" fmla="*/ 1278796 h 1481019"/>
              <a:gd name="connsiteX57" fmla="*/ 3288323 w 4642338"/>
              <a:gd name="connsiteY57" fmla="*/ 1270004 h 1481019"/>
              <a:gd name="connsiteX58" fmla="*/ 3393831 w 4642338"/>
              <a:gd name="connsiteY58" fmla="*/ 1261211 h 1481019"/>
              <a:gd name="connsiteX59" fmla="*/ 3481754 w 4642338"/>
              <a:gd name="connsiteY59" fmla="*/ 1252419 h 1481019"/>
              <a:gd name="connsiteX60" fmla="*/ 3552092 w 4642338"/>
              <a:gd name="connsiteY60" fmla="*/ 1243627 h 1481019"/>
              <a:gd name="connsiteX61" fmla="*/ 3710354 w 4642338"/>
              <a:gd name="connsiteY61" fmla="*/ 1234834 h 1481019"/>
              <a:gd name="connsiteX62" fmla="*/ 3842238 w 4642338"/>
              <a:gd name="connsiteY62" fmla="*/ 1208458 h 1481019"/>
              <a:gd name="connsiteX63" fmla="*/ 3921369 w 4642338"/>
              <a:gd name="connsiteY63" fmla="*/ 1182081 h 1481019"/>
              <a:gd name="connsiteX64" fmla="*/ 3947746 w 4642338"/>
              <a:gd name="connsiteY64" fmla="*/ 1173288 h 1481019"/>
              <a:gd name="connsiteX65" fmla="*/ 4009292 w 4642338"/>
              <a:gd name="connsiteY65" fmla="*/ 1138119 h 1481019"/>
              <a:gd name="connsiteX66" fmla="*/ 4088423 w 4642338"/>
              <a:gd name="connsiteY66" fmla="*/ 1102950 h 1481019"/>
              <a:gd name="connsiteX67" fmla="*/ 4149969 w 4642338"/>
              <a:gd name="connsiteY67" fmla="*/ 1041404 h 1481019"/>
              <a:gd name="connsiteX68" fmla="*/ 4185138 w 4642338"/>
              <a:gd name="connsiteY68" fmla="*/ 1032611 h 1481019"/>
              <a:gd name="connsiteX69" fmla="*/ 4229100 w 4642338"/>
              <a:gd name="connsiteY69" fmla="*/ 1015027 h 1481019"/>
              <a:gd name="connsiteX70" fmla="*/ 4255477 w 4642338"/>
              <a:gd name="connsiteY70" fmla="*/ 997442 h 1481019"/>
              <a:gd name="connsiteX71" fmla="*/ 4281854 w 4642338"/>
              <a:gd name="connsiteY71" fmla="*/ 988650 h 1481019"/>
              <a:gd name="connsiteX72" fmla="*/ 4325815 w 4642338"/>
              <a:gd name="connsiteY72" fmla="*/ 971065 h 1481019"/>
              <a:gd name="connsiteX73" fmla="*/ 4413738 w 4642338"/>
              <a:gd name="connsiteY73" fmla="*/ 935896 h 1481019"/>
              <a:gd name="connsiteX74" fmla="*/ 4475285 w 4642338"/>
              <a:gd name="connsiteY74" fmla="*/ 927104 h 1481019"/>
              <a:gd name="connsiteX75" fmla="*/ 4510454 w 4642338"/>
              <a:gd name="connsiteY75" fmla="*/ 918311 h 1481019"/>
              <a:gd name="connsiteX76" fmla="*/ 4572000 w 4642338"/>
              <a:gd name="connsiteY76" fmla="*/ 909519 h 1481019"/>
              <a:gd name="connsiteX77" fmla="*/ 4615961 w 4642338"/>
              <a:gd name="connsiteY77" fmla="*/ 900727 h 1481019"/>
              <a:gd name="connsiteX78" fmla="*/ 4642338 w 4642338"/>
              <a:gd name="connsiteY78" fmla="*/ 891934 h 14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642338" h="1481019">
                <a:moveTo>
                  <a:pt x="0" y="12704"/>
                </a:moveTo>
                <a:cubicBezTo>
                  <a:pt x="114396" y="-6363"/>
                  <a:pt x="65742" y="-1965"/>
                  <a:pt x="263769" y="12704"/>
                </a:cubicBezTo>
                <a:cubicBezTo>
                  <a:pt x="280390" y="13935"/>
                  <a:pt x="313238" y="33905"/>
                  <a:pt x="325315" y="39081"/>
                </a:cubicBezTo>
                <a:cubicBezTo>
                  <a:pt x="356004" y="52234"/>
                  <a:pt x="376836" y="51465"/>
                  <a:pt x="413238" y="56665"/>
                </a:cubicBezTo>
                <a:cubicBezTo>
                  <a:pt x="422030" y="62527"/>
                  <a:pt x="430163" y="69524"/>
                  <a:pt x="439615" y="74250"/>
                </a:cubicBezTo>
                <a:cubicBezTo>
                  <a:pt x="466721" y="87803"/>
                  <a:pt x="512088" y="88804"/>
                  <a:pt x="536331" y="91834"/>
                </a:cubicBezTo>
                <a:cubicBezTo>
                  <a:pt x="545123" y="97696"/>
                  <a:pt x="553256" y="104693"/>
                  <a:pt x="562708" y="109419"/>
                </a:cubicBezTo>
                <a:cubicBezTo>
                  <a:pt x="570997" y="113564"/>
                  <a:pt x="581374" y="113070"/>
                  <a:pt x="589085" y="118211"/>
                </a:cubicBezTo>
                <a:cubicBezTo>
                  <a:pt x="613874" y="134737"/>
                  <a:pt x="636661" y="176387"/>
                  <a:pt x="650631" y="197342"/>
                </a:cubicBezTo>
                <a:lnTo>
                  <a:pt x="668215" y="223719"/>
                </a:lnTo>
                <a:lnTo>
                  <a:pt x="685800" y="250096"/>
                </a:lnTo>
                <a:cubicBezTo>
                  <a:pt x="701920" y="298458"/>
                  <a:pt x="684906" y="255125"/>
                  <a:pt x="712177" y="302850"/>
                </a:cubicBezTo>
                <a:cubicBezTo>
                  <a:pt x="718680" y="314230"/>
                  <a:pt x="723396" y="326562"/>
                  <a:pt x="729761" y="338019"/>
                </a:cubicBezTo>
                <a:cubicBezTo>
                  <a:pt x="747436" y="369835"/>
                  <a:pt x="755401" y="380875"/>
                  <a:pt x="773723" y="408358"/>
                </a:cubicBezTo>
                <a:lnTo>
                  <a:pt x="791308" y="461111"/>
                </a:lnTo>
                <a:cubicBezTo>
                  <a:pt x="794239" y="469903"/>
                  <a:pt x="796658" y="478883"/>
                  <a:pt x="800100" y="487488"/>
                </a:cubicBezTo>
                <a:cubicBezTo>
                  <a:pt x="805962" y="502142"/>
                  <a:pt x="812291" y="516617"/>
                  <a:pt x="817685" y="531450"/>
                </a:cubicBezTo>
                <a:cubicBezTo>
                  <a:pt x="824019" y="548870"/>
                  <a:pt x="825732" y="568310"/>
                  <a:pt x="835269" y="584204"/>
                </a:cubicBezTo>
                <a:cubicBezTo>
                  <a:pt x="858465" y="622864"/>
                  <a:pt x="870036" y="634943"/>
                  <a:pt x="879231" y="680919"/>
                </a:cubicBezTo>
                <a:cubicBezTo>
                  <a:pt x="896594" y="767740"/>
                  <a:pt x="876689" y="682086"/>
                  <a:pt x="905608" y="768842"/>
                </a:cubicBezTo>
                <a:cubicBezTo>
                  <a:pt x="909429" y="780306"/>
                  <a:pt x="910157" y="792697"/>
                  <a:pt x="914400" y="804011"/>
                </a:cubicBezTo>
                <a:cubicBezTo>
                  <a:pt x="919002" y="816284"/>
                  <a:pt x="926662" y="827204"/>
                  <a:pt x="931985" y="839181"/>
                </a:cubicBezTo>
                <a:cubicBezTo>
                  <a:pt x="938395" y="853603"/>
                  <a:pt x="943159" y="868720"/>
                  <a:pt x="949569" y="883142"/>
                </a:cubicBezTo>
                <a:cubicBezTo>
                  <a:pt x="954892" y="895119"/>
                  <a:pt x="962286" y="906142"/>
                  <a:pt x="967154" y="918311"/>
                </a:cubicBezTo>
                <a:cubicBezTo>
                  <a:pt x="974038" y="935521"/>
                  <a:pt x="978876" y="953480"/>
                  <a:pt x="984738" y="971065"/>
                </a:cubicBezTo>
                <a:cubicBezTo>
                  <a:pt x="987669" y="979857"/>
                  <a:pt x="987970" y="990028"/>
                  <a:pt x="993531" y="997442"/>
                </a:cubicBezTo>
                <a:lnTo>
                  <a:pt x="1019908" y="1032611"/>
                </a:lnTo>
                <a:cubicBezTo>
                  <a:pt x="1036028" y="1080973"/>
                  <a:pt x="1019014" y="1037640"/>
                  <a:pt x="1046285" y="1085365"/>
                </a:cubicBezTo>
                <a:cubicBezTo>
                  <a:pt x="1056417" y="1103097"/>
                  <a:pt x="1083854" y="1168226"/>
                  <a:pt x="1099038" y="1173288"/>
                </a:cubicBezTo>
                <a:lnTo>
                  <a:pt x="1125415" y="1182081"/>
                </a:lnTo>
                <a:cubicBezTo>
                  <a:pt x="1134207" y="1190873"/>
                  <a:pt x="1141977" y="1200824"/>
                  <a:pt x="1151792" y="1208458"/>
                </a:cubicBezTo>
                <a:cubicBezTo>
                  <a:pt x="1168474" y="1221433"/>
                  <a:pt x="1186961" y="1231904"/>
                  <a:pt x="1204546" y="1243627"/>
                </a:cubicBezTo>
                <a:cubicBezTo>
                  <a:pt x="1213338" y="1249488"/>
                  <a:pt x="1221472" y="1256485"/>
                  <a:pt x="1230923" y="1261211"/>
                </a:cubicBezTo>
                <a:cubicBezTo>
                  <a:pt x="1242646" y="1267073"/>
                  <a:pt x="1254635" y="1272431"/>
                  <a:pt x="1266092" y="1278796"/>
                </a:cubicBezTo>
                <a:cubicBezTo>
                  <a:pt x="1281031" y="1287095"/>
                  <a:pt x="1295115" y="1296874"/>
                  <a:pt x="1310054" y="1305173"/>
                </a:cubicBezTo>
                <a:cubicBezTo>
                  <a:pt x="1321511" y="1311538"/>
                  <a:pt x="1333843" y="1316255"/>
                  <a:pt x="1345223" y="1322758"/>
                </a:cubicBezTo>
                <a:cubicBezTo>
                  <a:pt x="1390170" y="1348442"/>
                  <a:pt x="1370189" y="1351593"/>
                  <a:pt x="1441938" y="1375511"/>
                </a:cubicBezTo>
                <a:cubicBezTo>
                  <a:pt x="1450730" y="1378442"/>
                  <a:pt x="1460025" y="1380159"/>
                  <a:pt x="1468315" y="1384304"/>
                </a:cubicBezTo>
                <a:cubicBezTo>
                  <a:pt x="1477766" y="1389030"/>
                  <a:pt x="1485241" y="1397162"/>
                  <a:pt x="1494692" y="1401888"/>
                </a:cubicBezTo>
                <a:cubicBezTo>
                  <a:pt x="1513550" y="1411317"/>
                  <a:pt x="1546965" y="1415458"/>
                  <a:pt x="1565031" y="1419473"/>
                </a:cubicBezTo>
                <a:cubicBezTo>
                  <a:pt x="1576827" y="1422094"/>
                  <a:pt x="1588581" y="1424945"/>
                  <a:pt x="1600200" y="1428265"/>
                </a:cubicBezTo>
                <a:cubicBezTo>
                  <a:pt x="1625258" y="1435425"/>
                  <a:pt x="1634252" y="1441922"/>
                  <a:pt x="1661746" y="1445850"/>
                </a:cubicBezTo>
                <a:cubicBezTo>
                  <a:pt x="1690904" y="1450015"/>
                  <a:pt x="1720485" y="1450662"/>
                  <a:pt x="1749669" y="1454642"/>
                </a:cubicBezTo>
                <a:cubicBezTo>
                  <a:pt x="1980607" y="1486134"/>
                  <a:pt x="1709005" y="1466137"/>
                  <a:pt x="2066192" y="1481019"/>
                </a:cubicBezTo>
                <a:cubicBezTo>
                  <a:pt x="2159977" y="1478088"/>
                  <a:pt x="2253852" y="1477292"/>
                  <a:pt x="2347546" y="1472227"/>
                </a:cubicBezTo>
                <a:cubicBezTo>
                  <a:pt x="2362468" y="1471420"/>
                  <a:pt x="2376655" y="1465084"/>
                  <a:pt x="2391508" y="1463434"/>
                </a:cubicBezTo>
                <a:cubicBezTo>
                  <a:pt x="2429487" y="1459214"/>
                  <a:pt x="2467752" y="1458101"/>
                  <a:pt x="2505808" y="1454642"/>
                </a:cubicBezTo>
                <a:cubicBezTo>
                  <a:pt x="2550203" y="1450606"/>
                  <a:pt x="2601874" y="1444102"/>
                  <a:pt x="2646485" y="1437058"/>
                </a:cubicBezTo>
                <a:cubicBezTo>
                  <a:pt x="2681703" y="1431497"/>
                  <a:pt x="2717402" y="1428120"/>
                  <a:pt x="2751992" y="1419473"/>
                </a:cubicBezTo>
                <a:cubicBezTo>
                  <a:pt x="2861950" y="1391984"/>
                  <a:pt x="2725232" y="1427118"/>
                  <a:pt x="2813538" y="1401888"/>
                </a:cubicBezTo>
                <a:cubicBezTo>
                  <a:pt x="2825157" y="1398568"/>
                  <a:pt x="2837134" y="1396568"/>
                  <a:pt x="2848708" y="1393096"/>
                </a:cubicBezTo>
                <a:cubicBezTo>
                  <a:pt x="2866462" y="1387770"/>
                  <a:pt x="2886038" y="1385792"/>
                  <a:pt x="2901461" y="1375511"/>
                </a:cubicBezTo>
                <a:cubicBezTo>
                  <a:pt x="2910253" y="1369650"/>
                  <a:pt x="2918182" y="1362219"/>
                  <a:pt x="2927838" y="1357927"/>
                </a:cubicBezTo>
                <a:cubicBezTo>
                  <a:pt x="2964349" y="1341700"/>
                  <a:pt x="2986941" y="1339072"/>
                  <a:pt x="3024554" y="1331550"/>
                </a:cubicBezTo>
                <a:cubicBezTo>
                  <a:pt x="3036277" y="1325688"/>
                  <a:pt x="3047008" y="1317144"/>
                  <a:pt x="3059723" y="1313965"/>
                </a:cubicBezTo>
                <a:cubicBezTo>
                  <a:pt x="3094313" y="1305318"/>
                  <a:pt x="3165231" y="1296381"/>
                  <a:pt x="3165231" y="1296381"/>
                </a:cubicBezTo>
                <a:cubicBezTo>
                  <a:pt x="3219399" y="1278324"/>
                  <a:pt x="3164252" y="1294960"/>
                  <a:pt x="3253154" y="1278796"/>
                </a:cubicBezTo>
                <a:cubicBezTo>
                  <a:pt x="3265043" y="1276634"/>
                  <a:pt x="3276333" y="1271503"/>
                  <a:pt x="3288323" y="1270004"/>
                </a:cubicBezTo>
                <a:cubicBezTo>
                  <a:pt x="3323342" y="1265627"/>
                  <a:pt x="3358685" y="1264406"/>
                  <a:pt x="3393831" y="1261211"/>
                </a:cubicBezTo>
                <a:lnTo>
                  <a:pt x="3481754" y="1252419"/>
                </a:lnTo>
                <a:cubicBezTo>
                  <a:pt x="3505238" y="1249810"/>
                  <a:pt x="3528533" y="1245439"/>
                  <a:pt x="3552092" y="1243627"/>
                </a:cubicBezTo>
                <a:cubicBezTo>
                  <a:pt x="3604772" y="1239575"/>
                  <a:pt x="3657600" y="1237765"/>
                  <a:pt x="3710354" y="1234834"/>
                </a:cubicBezTo>
                <a:cubicBezTo>
                  <a:pt x="3800797" y="1212224"/>
                  <a:pt x="3756767" y="1220668"/>
                  <a:pt x="3842238" y="1208458"/>
                </a:cubicBezTo>
                <a:lnTo>
                  <a:pt x="3921369" y="1182081"/>
                </a:lnTo>
                <a:cubicBezTo>
                  <a:pt x="3930161" y="1179150"/>
                  <a:pt x="3940034" y="1178429"/>
                  <a:pt x="3947746" y="1173288"/>
                </a:cubicBezTo>
                <a:cubicBezTo>
                  <a:pt x="3971536" y="1157429"/>
                  <a:pt x="3981407" y="1149273"/>
                  <a:pt x="4009292" y="1138119"/>
                </a:cubicBezTo>
                <a:cubicBezTo>
                  <a:pt x="4087768" y="1106728"/>
                  <a:pt x="4037674" y="1136781"/>
                  <a:pt x="4088423" y="1102950"/>
                </a:cubicBezTo>
                <a:cubicBezTo>
                  <a:pt x="4108808" y="1072373"/>
                  <a:pt x="4111271" y="1062904"/>
                  <a:pt x="4149969" y="1041404"/>
                </a:cubicBezTo>
                <a:cubicBezTo>
                  <a:pt x="4160532" y="1035535"/>
                  <a:pt x="4173674" y="1036432"/>
                  <a:pt x="4185138" y="1032611"/>
                </a:cubicBezTo>
                <a:cubicBezTo>
                  <a:pt x="4200111" y="1027620"/>
                  <a:pt x="4214983" y="1022085"/>
                  <a:pt x="4229100" y="1015027"/>
                </a:cubicBezTo>
                <a:cubicBezTo>
                  <a:pt x="4238552" y="1010301"/>
                  <a:pt x="4246025" y="1002168"/>
                  <a:pt x="4255477" y="997442"/>
                </a:cubicBezTo>
                <a:cubicBezTo>
                  <a:pt x="4263766" y="993297"/>
                  <a:pt x="4273176" y="991904"/>
                  <a:pt x="4281854" y="988650"/>
                </a:cubicBezTo>
                <a:cubicBezTo>
                  <a:pt x="4296632" y="983108"/>
                  <a:pt x="4311393" y="977475"/>
                  <a:pt x="4325815" y="971065"/>
                </a:cubicBezTo>
                <a:cubicBezTo>
                  <a:pt x="4357977" y="956771"/>
                  <a:pt x="4376251" y="941251"/>
                  <a:pt x="4413738" y="935896"/>
                </a:cubicBezTo>
                <a:cubicBezTo>
                  <a:pt x="4434254" y="932965"/>
                  <a:pt x="4454895" y="930811"/>
                  <a:pt x="4475285" y="927104"/>
                </a:cubicBezTo>
                <a:cubicBezTo>
                  <a:pt x="4487174" y="924942"/>
                  <a:pt x="4498565" y="920473"/>
                  <a:pt x="4510454" y="918311"/>
                </a:cubicBezTo>
                <a:cubicBezTo>
                  <a:pt x="4530843" y="914604"/>
                  <a:pt x="4551558" y="912926"/>
                  <a:pt x="4572000" y="909519"/>
                </a:cubicBezTo>
                <a:cubicBezTo>
                  <a:pt x="4586741" y="907062"/>
                  <a:pt x="4601463" y="904352"/>
                  <a:pt x="4615961" y="900727"/>
                </a:cubicBezTo>
                <a:cubicBezTo>
                  <a:pt x="4624952" y="898479"/>
                  <a:pt x="4642338" y="891934"/>
                  <a:pt x="4642338" y="891934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A142E9E-5298-4430-98DC-F4CB5BA16DAE}"/>
              </a:ext>
            </a:extLst>
          </p:cNvPr>
          <p:cNvSpPr/>
          <p:nvPr/>
        </p:nvSpPr>
        <p:spPr>
          <a:xfrm>
            <a:off x="5020408" y="3894992"/>
            <a:ext cx="1714500" cy="254977"/>
          </a:xfrm>
          <a:custGeom>
            <a:avLst/>
            <a:gdLst>
              <a:gd name="connsiteX0" fmla="*/ 0 w 1714500"/>
              <a:gd name="connsiteY0" fmla="*/ 0 h 254977"/>
              <a:gd name="connsiteX1" fmla="*/ 808892 w 1714500"/>
              <a:gd name="connsiteY1" fmla="*/ 0 h 254977"/>
              <a:gd name="connsiteX2" fmla="*/ 1107830 w 1714500"/>
              <a:gd name="connsiteY2" fmla="*/ 8793 h 254977"/>
              <a:gd name="connsiteX3" fmla="*/ 1195754 w 1714500"/>
              <a:gd name="connsiteY3" fmla="*/ 17585 h 254977"/>
              <a:gd name="connsiteX4" fmla="*/ 1222130 w 1714500"/>
              <a:gd name="connsiteY4" fmla="*/ 26377 h 254977"/>
              <a:gd name="connsiteX5" fmla="*/ 1274884 w 1714500"/>
              <a:gd name="connsiteY5" fmla="*/ 35170 h 254977"/>
              <a:gd name="connsiteX6" fmla="*/ 1397977 w 1714500"/>
              <a:gd name="connsiteY6" fmla="*/ 43962 h 254977"/>
              <a:gd name="connsiteX7" fmla="*/ 1477107 w 1714500"/>
              <a:gd name="connsiteY7" fmla="*/ 52754 h 254977"/>
              <a:gd name="connsiteX8" fmla="*/ 1565030 w 1714500"/>
              <a:gd name="connsiteY8" fmla="*/ 96716 h 254977"/>
              <a:gd name="connsiteX9" fmla="*/ 1591407 w 1714500"/>
              <a:gd name="connsiteY9" fmla="*/ 114300 h 254977"/>
              <a:gd name="connsiteX10" fmla="*/ 1608992 w 1714500"/>
              <a:gd name="connsiteY10" fmla="*/ 140677 h 254977"/>
              <a:gd name="connsiteX11" fmla="*/ 1635369 w 1714500"/>
              <a:gd name="connsiteY11" fmla="*/ 167054 h 254977"/>
              <a:gd name="connsiteX12" fmla="*/ 1670538 w 1714500"/>
              <a:gd name="connsiteY12" fmla="*/ 211016 h 254977"/>
              <a:gd name="connsiteX13" fmla="*/ 1688123 w 1714500"/>
              <a:gd name="connsiteY13" fmla="*/ 237393 h 254977"/>
              <a:gd name="connsiteX14" fmla="*/ 1714500 w 1714500"/>
              <a:gd name="connsiteY14" fmla="*/ 254977 h 25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4500" h="254977">
                <a:moveTo>
                  <a:pt x="0" y="0"/>
                </a:moveTo>
                <a:cubicBezTo>
                  <a:pt x="329860" y="36654"/>
                  <a:pt x="-29415" y="0"/>
                  <a:pt x="808892" y="0"/>
                </a:cubicBezTo>
                <a:cubicBezTo>
                  <a:pt x="908581" y="0"/>
                  <a:pt x="1008184" y="5862"/>
                  <a:pt x="1107830" y="8793"/>
                </a:cubicBezTo>
                <a:cubicBezTo>
                  <a:pt x="1137138" y="11724"/>
                  <a:pt x="1166642" y="13106"/>
                  <a:pt x="1195754" y="17585"/>
                </a:cubicBezTo>
                <a:cubicBezTo>
                  <a:pt x="1204914" y="18994"/>
                  <a:pt x="1213083" y="24367"/>
                  <a:pt x="1222130" y="26377"/>
                </a:cubicBezTo>
                <a:cubicBezTo>
                  <a:pt x="1239533" y="30244"/>
                  <a:pt x="1257145" y="33396"/>
                  <a:pt x="1274884" y="35170"/>
                </a:cubicBezTo>
                <a:cubicBezTo>
                  <a:pt x="1315815" y="39263"/>
                  <a:pt x="1356996" y="40399"/>
                  <a:pt x="1397977" y="43962"/>
                </a:cubicBezTo>
                <a:cubicBezTo>
                  <a:pt x="1424416" y="46261"/>
                  <a:pt x="1450730" y="49823"/>
                  <a:pt x="1477107" y="52754"/>
                </a:cubicBezTo>
                <a:cubicBezTo>
                  <a:pt x="1532781" y="66672"/>
                  <a:pt x="1502220" y="54842"/>
                  <a:pt x="1565030" y="96716"/>
                </a:cubicBezTo>
                <a:lnTo>
                  <a:pt x="1591407" y="114300"/>
                </a:lnTo>
                <a:cubicBezTo>
                  <a:pt x="1597269" y="123092"/>
                  <a:pt x="1602227" y="132559"/>
                  <a:pt x="1608992" y="140677"/>
                </a:cubicBezTo>
                <a:cubicBezTo>
                  <a:pt x="1616952" y="150229"/>
                  <a:pt x="1628472" y="156708"/>
                  <a:pt x="1635369" y="167054"/>
                </a:cubicBezTo>
                <a:cubicBezTo>
                  <a:pt x="1669344" y="218017"/>
                  <a:pt x="1611546" y="171687"/>
                  <a:pt x="1670538" y="211016"/>
                </a:cubicBezTo>
                <a:cubicBezTo>
                  <a:pt x="1676400" y="219808"/>
                  <a:pt x="1680651" y="229921"/>
                  <a:pt x="1688123" y="237393"/>
                </a:cubicBezTo>
                <a:cubicBezTo>
                  <a:pt x="1695595" y="244865"/>
                  <a:pt x="1714500" y="254977"/>
                  <a:pt x="1714500" y="254977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02289717-BA30-484F-A6D3-FDD2F066FEAC}"/>
              </a:ext>
            </a:extLst>
          </p:cNvPr>
          <p:cNvSpPr/>
          <p:nvPr/>
        </p:nvSpPr>
        <p:spPr>
          <a:xfrm>
            <a:off x="9161585" y="3727938"/>
            <a:ext cx="650630" cy="536331"/>
          </a:xfrm>
          <a:custGeom>
            <a:avLst/>
            <a:gdLst>
              <a:gd name="connsiteX0" fmla="*/ 0 w 650630"/>
              <a:gd name="connsiteY0" fmla="*/ 536331 h 536331"/>
              <a:gd name="connsiteX1" fmla="*/ 61546 w 650630"/>
              <a:gd name="connsiteY1" fmla="*/ 457200 h 536331"/>
              <a:gd name="connsiteX2" fmla="*/ 70338 w 650630"/>
              <a:gd name="connsiteY2" fmla="*/ 430824 h 536331"/>
              <a:gd name="connsiteX3" fmla="*/ 131884 w 650630"/>
              <a:gd name="connsiteY3" fmla="*/ 386862 h 536331"/>
              <a:gd name="connsiteX4" fmla="*/ 175846 w 650630"/>
              <a:gd name="connsiteY4" fmla="*/ 342900 h 536331"/>
              <a:gd name="connsiteX5" fmla="*/ 219807 w 650630"/>
              <a:gd name="connsiteY5" fmla="*/ 307731 h 536331"/>
              <a:gd name="connsiteX6" fmla="*/ 246184 w 650630"/>
              <a:gd name="connsiteY6" fmla="*/ 290147 h 536331"/>
              <a:gd name="connsiteX7" fmla="*/ 272561 w 650630"/>
              <a:gd name="connsiteY7" fmla="*/ 281354 h 536331"/>
              <a:gd name="connsiteX8" fmla="*/ 307730 w 650630"/>
              <a:gd name="connsiteY8" fmla="*/ 263770 h 536331"/>
              <a:gd name="connsiteX9" fmla="*/ 404446 w 650630"/>
              <a:gd name="connsiteY9" fmla="*/ 202224 h 536331"/>
              <a:gd name="connsiteX10" fmla="*/ 430823 w 650630"/>
              <a:gd name="connsiteY10" fmla="*/ 184639 h 536331"/>
              <a:gd name="connsiteX11" fmla="*/ 509953 w 650630"/>
              <a:gd name="connsiteY11" fmla="*/ 140677 h 536331"/>
              <a:gd name="connsiteX12" fmla="*/ 536330 w 650630"/>
              <a:gd name="connsiteY12" fmla="*/ 105508 h 536331"/>
              <a:gd name="connsiteX13" fmla="*/ 589084 w 650630"/>
              <a:gd name="connsiteY13" fmla="*/ 61547 h 536331"/>
              <a:gd name="connsiteX14" fmla="*/ 615461 w 650630"/>
              <a:gd name="connsiteY14" fmla="*/ 26377 h 536331"/>
              <a:gd name="connsiteX15" fmla="*/ 641838 w 650630"/>
              <a:gd name="connsiteY15" fmla="*/ 8793 h 536331"/>
              <a:gd name="connsiteX16" fmla="*/ 650630 w 650630"/>
              <a:gd name="connsiteY16" fmla="*/ 0 h 53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630" h="536331">
                <a:moveTo>
                  <a:pt x="0" y="536331"/>
                </a:moveTo>
                <a:cubicBezTo>
                  <a:pt x="35971" y="428413"/>
                  <a:pt x="-10280" y="529025"/>
                  <a:pt x="61546" y="457200"/>
                </a:cubicBezTo>
                <a:cubicBezTo>
                  <a:pt x="68099" y="450647"/>
                  <a:pt x="64951" y="438365"/>
                  <a:pt x="70338" y="430824"/>
                </a:cubicBezTo>
                <a:cubicBezTo>
                  <a:pt x="96415" y="394315"/>
                  <a:pt x="98524" y="397981"/>
                  <a:pt x="131884" y="386862"/>
                </a:cubicBezTo>
                <a:cubicBezTo>
                  <a:pt x="202223" y="339969"/>
                  <a:pt x="117230" y="401516"/>
                  <a:pt x="175846" y="342900"/>
                </a:cubicBezTo>
                <a:cubicBezTo>
                  <a:pt x="189115" y="329631"/>
                  <a:pt x="204794" y="318990"/>
                  <a:pt x="219807" y="307731"/>
                </a:cubicBezTo>
                <a:cubicBezTo>
                  <a:pt x="228261" y="301391"/>
                  <a:pt x="236733" y="294873"/>
                  <a:pt x="246184" y="290147"/>
                </a:cubicBezTo>
                <a:cubicBezTo>
                  <a:pt x="254474" y="286002"/>
                  <a:pt x="264042" y="285005"/>
                  <a:pt x="272561" y="281354"/>
                </a:cubicBezTo>
                <a:cubicBezTo>
                  <a:pt x="284608" y="276191"/>
                  <a:pt x="296273" y="270135"/>
                  <a:pt x="307730" y="263770"/>
                </a:cubicBezTo>
                <a:cubicBezTo>
                  <a:pt x="344977" y="243077"/>
                  <a:pt x="368188" y="226396"/>
                  <a:pt x="404446" y="202224"/>
                </a:cubicBezTo>
                <a:cubicBezTo>
                  <a:pt x="413238" y="196362"/>
                  <a:pt x="421762" y="190076"/>
                  <a:pt x="430823" y="184639"/>
                </a:cubicBezTo>
                <a:cubicBezTo>
                  <a:pt x="486023" y="151519"/>
                  <a:pt x="459499" y="165905"/>
                  <a:pt x="509953" y="140677"/>
                </a:cubicBezTo>
                <a:cubicBezTo>
                  <a:pt x="518745" y="128954"/>
                  <a:pt x="525968" y="115870"/>
                  <a:pt x="536330" y="105508"/>
                </a:cubicBezTo>
                <a:cubicBezTo>
                  <a:pt x="617724" y="24115"/>
                  <a:pt x="502670" y="162364"/>
                  <a:pt x="589084" y="61547"/>
                </a:cubicBezTo>
                <a:cubicBezTo>
                  <a:pt x="598621" y="50421"/>
                  <a:pt x="605099" y="36739"/>
                  <a:pt x="615461" y="26377"/>
                </a:cubicBezTo>
                <a:cubicBezTo>
                  <a:pt x="622933" y="18905"/>
                  <a:pt x="633384" y="15133"/>
                  <a:pt x="641838" y="8793"/>
                </a:cubicBezTo>
                <a:cubicBezTo>
                  <a:pt x="645154" y="6306"/>
                  <a:pt x="647699" y="2931"/>
                  <a:pt x="650630" y="0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E56EE25-3CA4-426D-8FEC-BAEC65933FF9}"/>
              </a:ext>
            </a:extLst>
          </p:cNvPr>
          <p:cNvSpPr/>
          <p:nvPr/>
        </p:nvSpPr>
        <p:spPr>
          <a:xfrm>
            <a:off x="4870938" y="2971800"/>
            <a:ext cx="2321170" cy="1943100"/>
          </a:xfrm>
          <a:custGeom>
            <a:avLst/>
            <a:gdLst>
              <a:gd name="connsiteX0" fmla="*/ 0 w 2321170"/>
              <a:gd name="connsiteY0" fmla="*/ 1943100 h 1943100"/>
              <a:gd name="connsiteX1" fmla="*/ 96716 w 2321170"/>
              <a:gd name="connsiteY1" fmla="*/ 1916723 h 1943100"/>
              <a:gd name="connsiteX2" fmla="*/ 184639 w 2321170"/>
              <a:gd name="connsiteY2" fmla="*/ 1890346 h 1943100"/>
              <a:gd name="connsiteX3" fmla="*/ 237393 w 2321170"/>
              <a:gd name="connsiteY3" fmla="*/ 1863969 h 1943100"/>
              <a:gd name="connsiteX4" fmla="*/ 298939 w 2321170"/>
              <a:gd name="connsiteY4" fmla="*/ 1846385 h 1943100"/>
              <a:gd name="connsiteX5" fmla="*/ 439616 w 2321170"/>
              <a:gd name="connsiteY5" fmla="*/ 1793631 h 1943100"/>
              <a:gd name="connsiteX6" fmla="*/ 501162 w 2321170"/>
              <a:gd name="connsiteY6" fmla="*/ 1758462 h 1943100"/>
              <a:gd name="connsiteX7" fmla="*/ 571500 w 2321170"/>
              <a:gd name="connsiteY7" fmla="*/ 1723292 h 1943100"/>
              <a:gd name="connsiteX8" fmla="*/ 712177 w 2321170"/>
              <a:gd name="connsiteY8" fmla="*/ 1644162 h 1943100"/>
              <a:gd name="connsiteX9" fmla="*/ 782516 w 2321170"/>
              <a:gd name="connsiteY9" fmla="*/ 1617785 h 1943100"/>
              <a:gd name="connsiteX10" fmla="*/ 879231 w 2321170"/>
              <a:gd name="connsiteY10" fmla="*/ 1556238 h 1943100"/>
              <a:gd name="connsiteX11" fmla="*/ 931985 w 2321170"/>
              <a:gd name="connsiteY11" fmla="*/ 1521069 h 1943100"/>
              <a:gd name="connsiteX12" fmla="*/ 984739 w 2321170"/>
              <a:gd name="connsiteY12" fmla="*/ 1494692 h 1943100"/>
              <a:gd name="connsiteX13" fmla="*/ 1019908 w 2321170"/>
              <a:gd name="connsiteY13" fmla="*/ 1459523 h 1943100"/>
              <a:gd name="connsiteX14" fmla="*/ 1081454 w 2321170"/>
              <a:gd name="connsiteY14" fmla="*/ 1433146 h 1943100"/>
              <a:gd name="connsiteX15" fmla="*/ 1186962 w 2321170"/>
              <a:gd name="connsiteY15" fmla="*/ 1336431 h 1943100"/>
              <a:gd name="connsiteX16" fmla="*/ 1222131 w 2321170"/>
              <a:gd name="connsiteY16" fmla="*/ 1318846 h 1943100"/>
              <a:gd name="connsiteX17" fmla="*/ 1248508 w 2321170"/>
              <a:gd name="connsiteY17" fmla="*/ 1274885 h 1943100"/>
              <a:gd name="connsiteX18" fmla="*/ 1283677 w 2321170"/>
              <a:gd name="connsiteY18" fmla="*/ 1248508 h 1943100"/>
              <a:gd name="connsiteX19" fmla="*/ 1380393 w 2321170"/>
              <a:gd name="connsiteY19" fmla="*/ 1169377 h 1943100"/>
              <a:gd name="connsiteX20" fmla="*/ 1433147 w 2321170"/>
              <a:gd name="connsiteY20" fmla="*/ 1116623 h 1943100"/>
              <a:gd name="connsiteX21" fmla="*/ 1503485 w 2321170"/>
              <a:gd name="connsiteY21" fmla="*/ 1072662 h 1943100"/>
              <a:gd name="connsiteX22" fmla="*/ 1608993 w 2321170"/>
              <a:gd name="connsiteY22" fmla="*/ 958362 h 1943100"/>
              <a:gd name="connsiteX23" fmla="*/ 1723293 w 2321170"/>
              <a:gd name="connsiteY23" fmla="*/ 861646 h 1943100"/>
              <a:gd name="connsiteX24" fmla="*/ 1767254 w 2321170"/>
              <a:gd name="connsiteY24" fmla="*/ 826477 h 1943100"/>
              <a:gd name="connsiteX25" fmla="*/ 1811216 w 2321170"/>
              <a:gd name="connsiteY25" fmla="*/ 782515 h 1943100"/>
              <a:gd name="connsiteX26" fmla="*/ 1837593 w 2321170"/>
              <a:gd name="connsiteY26" fmla="*/ 747346 h 1943100"/>
              <a:gd name="connsiteX27" fmla="*/ 1872762 w 2321170"/>
              <a:gd name="connsiteY27" fmla="*/ 720969 h 1943100"/>
              <a:gd name="connsiteX28" fmla="*/ 1907931 w 2321170"/>
              <a:gd name="connsiteY28" fmla="*/ 677008 h 1943100"/>
              <a:gd name="connsiteX29" fmla="*/ 1925516 w 2321170"/>
              <a:gd name="connsiteY29" fmla="*/ 624254 h 1943100"/>
              <a:gd name="connsiteX30" fmla="*/ 1943100 w 2321170"/>
              <a:gd name="connsiteY30" fmla="*/ 589085 h 1943100"/>
              <a:gd name="connsiteX31" fmla="*/ 1978270 w 2321170"/>
              <a:gd name="connsiteY31" fmla="*/ 545123 h 1943100"/>
              <a:gd name="connsiteX32" fmla="*/ 1995854 w 2321170"/>
              <a:gd name="connsiteY32" fmla="*/ 509954 h 1943100"/>
              <a:gd name="connsiteX33" fmla="*/ 2031024 w 2321170"/>
              <a:gd name="connsiteY33" fmla="*/ 448408 h 1943100"/>
              <a:gd name="connsiteX34" fmla="*/ 2066193 w 2321170"/>
              <a:gd name="connsiteY34" fmla="*/ 386862 h 1943100"/>
              <a:gd name="connsiteX35" fmla="*/ 2101362 w 2321170"/>
              <a:gd name="connsiteY35" fmla="*/ 316523 h 1943100"/>
              <a:gd name="connsiteX36" fmla="*/ 2127739 w 2321170"/>
              <a:gd name="connsiteY36" fmla="*/ 228600 h 1943100"/>
              <a:gd name="connsiteX37" fmla="*/ 2171700 w 2321170"/>
              <a:gd name="connsiteY37" fmla="*/ 167054 h 1943100"/>
              <a:gd name="connsiteX38" fmla="*/ 2206870 w 2321170"/>
              <a:gd name="connsiteY38" fmla="*/ 114300 h 1943100"/>
              <a:gd name="connsiteX39" fmla="*/ 2294793 w 2321170"/>
              <a:gd name="connsiteY39" fmla="*/ 35169 h 1943100"/>
              <a:gd name="connsiteX40" fmla="*/ 2321170 w 2321170"/>
              <a:gd name="connsiteY40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21170" h="1943100">
                <a:moveTo>
                  <a:pt x="0" y="1943100"/>
                </a:moveTo>
                <a:cubicBezTo>
                  <a:pt x="152085" y="1912684"/>
                  <a:pt x="-81781" y="1961346"/>
                  <a:pt x="96716" y="1916723"/>
                </a:cubicBezTo>
                <a:cubicBezTo>
                  <a:pt x="128937" y="1908668"/>
                  <a:pt x="152527" y="1903726"/>
                  <a:pt x="184639" y="1890346"/>
                </a:cubicBezTo>
                <a:cubicBezTo>
                  <a:pt x="202787" y="1882784"/>
                  <a:pt x="219043" y="1871027"/>
                  <a:pt x="237393" y="1863969"/>
                </a:cubicBezTo>
                <a:cubicBezTo>
                  <a:pt x="257307" y="1856310"/>
                  <a:pt x="278574" y="1852749"/>
                  <a:pt x="298939" y="1846385"/>
                </a:cubicBezTo>
                <a:cubicBezTo>
                  <a:pt x="346766" y="1831439"/>
                  <a:pt x="394643" y="1816118"/>
                  <a:pt x="439616" y="1793631"/>
                </a:cubicBezTo>
                <a:cubicBezTo>
                  <a:pt x="460750" y="1783064"/>
                  <a:pt x="480313" y="1769581"/>
                  <a:pt x="501162" y="1758462"/>
                </a:cubicBezTo>
                <a:cubicBezTo>
                  <a:pt x="524292" y="1746126"/>
                  <a:pt x="548451" y="1735777"/>
                  <a:pt x="571500" y="1723292"/>
                </a:cubicBezTo>
                <a:cubicBezTo>
                  <a:pt x="618807" y="1697667"/>
                  <a:pt x="661801" y="1663053"/>
                  <a:pt x="712177" y="1644162"/>
                </a:cubicBezTo>
                <a:lnTo>
                  <a:pt x="782516" y="1617785"/>
                </a:lnTo>
                <a:cubicBezTo>
                  <a:pt x="867354" y="1549913"/>
                  <a:pt x="782951" y="1612401"/>
                  <a:pt x="879231" y="1556238"/>
                </a:cubicBezTo>
                <a:cubicBezTo>
                  <a:pt x="897486" y="1545589"/>
                  <a:pt x="913730" y="1531718"/>
                  <a:pt x="931985" y="1521069"/>
                </a:cubicBezTo>
                <a:cubicBezTo>
                  <a:pt x="948967" y="1511163"/>
                  <a:pt x="968633" y="1505966"/>
                  <a:pt x="984739" y="1494692"/>
                </a:cubicBezTo>
                <a:cubicBezTo>
                  <a:pt x="998321" y="1485185"/>
                  <a:pt x="1006417" y="1469159"/>
                  <a:pt x="1019908" y="1459523"/>
                </a:cubicBezTo>
                <a:cubicBezTo>
                  <a:pt x="1106916" y="1397375"/>
                  <a:pt x="969835" y="1524471"/>
                  <a:pt x="1081454" y="1433146"/>
                </a:cubicBezTo>
                <a:cubicBezTo>
                  <a:pt x="1155421" y="1372627"/>
                  <a:pt x="1120893" y="1380477"/>
                  <a:pt x="1186962" y="1336431"/>
                </a:cubicBezTo>
                <a:cubicBezTo>
                  <a:pt x="1197868" y="1329161"/>
                  <a:pt x="1210408" y="1324708"/>
                  <a:pt x="1222131" y="1318846"/>
                </a:cubicBezTo>
                <a:cubicBezTo>
                  <a:pt x="1230923" y="1304192"/>
                  <a:pt x="1237255" y="1287746"/>
                  <a:pt x="1248508" y="1274885"/>
                </a:cubicBezTo>
                <a:cubicBezTo>
                  <a:pt x="1258158" y="1263857"/>
                  <a:pt x="1272234" y="1257662"/>
                  <a:pt x="1283677" y="1248508"/>
                </a:cubicBezTo>
                <a:cubicBezTo>
                  <a:pt x="1316204" y="1222487"/>
                  <a:pt x="1350939" y="1198831"/>
                  <a:pt x="1380393" y="1169377"/>
                </a:cubicBezTo>
                <a:cubicBezTo>
                  <a:pt x="1397978" y="1151792"/>
                  <a:pt x="1413592" y="1131987"/>
                  <a:pt x="1433147" y="1116623"/>
                </a:cubicBezTo>
                <a:cubicBezTo>
                  <a:pt x="1454888" y="1099541"/>
                  <a:pt x="1481744" y="1089744"/>
                  <a:pt x="1503485" y="1072662"/>
                </a:cubicBezTo>
                <a:cubicBezTo>
                  <a:pt x="1566158" y="1023419"/>
                  <a:pt x="1550037" y="1014215"/>
                  <a:pt x="1608993" y="958362"/>
                </a:cubicBezTo>
                <a:cubicBezTo>
                  <a:pt x="1645225" y="924037"/>
                  <a:pt x="1684952" y="893597"/>
                  <a:pt x="1723293" y="861646"/>
                </a:cubicBezTo>
                <a:cubicBezTo>
                  <a:pt x="1737709" y="849632"/>
                  <a:pt x="1753985" y="839746"/>
                  <a:pt x="1767254" y="826477"/>
                </a:cubicBezTo>
                <a:cubicBezTo>
                  <a:pt x="1781908" y="811823"/>
                  <a:pt x="1797448" y="798004"/>
                  <a:pt x="1811216" y="782515"/>
                </a:cubicBezTo>
                <a:cubicBezTo>
                  <a:pt x="1820951" y="771563"/>
                  <a:pt x="1827231" y="757708"/>
                  <a:pt x="1837593" y="747346"/>
                </a:cubicBezTo>
                <a:cubicBezTo>
                  <a:pt x="1847955" y="736984"/>
                  <a:pt x="1861039" y="729761"/>
                  <a:pt x="1872762" y="720969"/>
                </a:cubicBezTo>
                <a:cubicBezTo>
                  <a:pt x="1904825" y="624776"/>
                  <a:pt x="1851119" y="767905"/>
                  <a:pt x="1907931" y="677008"/>
                </a:cubicBezTo>
                <a:cubicBezTo>
                  <a:pt x="1917755" y="661290"/>
                  <a:pt x="1919654" y="641839"/>
                  <a:pt x="1925516" y="624254"/>
                </a:cubicBezTo>
                <a:cubicBezTo>
                  <a:pt x="1929661" y="611820"/>
                  <a:pt x="1935830" y="599990"/>
                  <a:pt x="1943100" y="589085"/>
                </a:cubicBezTo>
                <a:cubicBezTo>
                  <a:pt x="1953510" y="573470"/>
                  <a:pt x="1967860" y="560738"/>
                  <a:pt x="1978270" y="545123"/>
                </a:cubicBezTo>
                <a:cubicBezTo>
                  <a:pt x="1985540" y="534218"/>
                  <a:pt x="1989351" y="521334"/>
                  <a:pt x="1995854" y="509954"/>
                </a:cubicBezTo>
                <a:cubicBezTo>
                  <a:pt x="2021083" y="465803"/>
                  <a:pt x="2008250" y="501548"/>
                  <a:pt x="2031024" y="448408"/>
                </a:cubicBezTo>
                <a:cubicBezTo>
                  <a:pt x="2071343" y="354331"/>
                  <a:pt x="1991733" y="514508"/>
                  <a:pt x="2066193" y="386862"/>
                </a:cubicBezTo>
                <a:cubicBezTo>
                  <a:pt x="2079401" y="364219"/>
                  <a:pt x="2101362" y="316523"/>
                  <a:pt x="2101362" y="316523"/>
                </a:cubicBezTo>
                <a:cubicBezTo>
                  <a:pt x="2108669" y="287292"/>
                  <a:pt x="2115506" y="256124"/>
                  <a:pt x="2127739" y="228600"/>
                </a:cubicBezTo>
                <a:cubicBezTo>
                  <a:pt x="2132709" y="217419"/>
                  <a:pt x="2167750" y="172697"/>
                  <a:pt x="2171700" y="167054"/>
                </a:cubicBezTo>
                <a:cubicBezTo>
                  <a:pt x="2183820" y="149740"/>
                  <a:pt x="2191926" y="129244"/>
                  <a:pt x="2206870" y="114300"/>
                </a:cubicBezTo>
                <a:cubicBezTo>
                  <a:pt x="2275888" y="45282"/>
                  <a:pt x="2244276" y="68848"/>
                  <a:pt x="2294793" y="35169"/>
                </a:cubicBezTo>
                <a:cubicBezTo>
                  <a:pt x="2305657" y="2575"/>
                  <a:pt x="2295295" y="12937"/>
                  <a:pt x="2321170" y="0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BD7C3D9E-57B5-427F-BC11-BC547BA117AB}"/>
              </a:ext>
            </a:extLst>
          </p:cNvPr>
          <p:cNvSpPr/>
          <p:nvPr/>
        </p:nvSpPr>
        <p:spPr>
          <a:xfrm>
            <a:off x="8660423" y="2523392"/>
            <a:ext cx="1362808" cy="202223"/>
          </a:xfrm>
          <a:custGeom>
            <a:avLst/>
            <a:gdLst>
              <a:gd name="connsiteX0" fmla="*/ 0 w 1362808"/>
              <a:gd name="connsiteY0" fmla="*/ 202223 h 202223"/>
              <a:gd name="connsiteX1" fmla="*/ 114300 w 1362808"/>
              <a:gd name="connsiteY1" fmla="*/ 184639 h 202223"/>
              <a:gd name="connsiteX2" fmla="*/ 228600 w 1362808"/>
              <a:gd name="connsiteY2" fmla="*/ 167054 h 202223"/>
              <a:gd name="connsiteX3" fmla="*/ 254977 w 1362808"/>
              <a:gd name="connsiteY3" fmla="*/ 158262 h 202223"/>
              <a:gd name="connsiteX4" fmla="*/ 316523 w 1362808"/>
              <a:gd name="connsiteY4" fmla="*/ 149470 h 202223"/>
              <a:gd name="connsiteX5" fmla="*/ 545123 w 1362808"/>
              <a:gd name="connsiteY5" fmla="*/ 105508 h 202223"/>
              <a:gd name="connsiteX6" fmla="*/ 685800 w 1362808"/>
              <a:gd name="connsiteY6" fmla="*/ 70339 h 202223"/>
              <a:gd name="connsiteX7" fmla="*/ 791308 w 1362808"/>
              <a:gd name="connsiteY7" fmla="*/ 43962 h 202223"/>
              <a:gd name="connsiteX8" fmla="*/ 861646 w 1362808"/>
              <a:gd name="connsiteY8" fmla="*/ 35170 h 202223"/>
              <a:gd name="connsiteX9" fmla="*/ 958362 w 1362808"/>
              <a:gd name="connsiteY9" fmla="*/ 8793 h 202223"/>
              <a:gd name="connsiteX10" fmla="*/ 1028700 w 1362808"/>
              <a:gd name="connsiteY10" fmla="*/ 0 h 202223"/>
              <a:gd name="connsiteX11" fmla="*/ 1230923 w 1362808"/>
              <a:gd name="connsiteY11" fmla="*/ 26377 h 202223"/>
              <a:gd name="connsiteX12" fmla="*/ 1283677 w 1362808"/>
              <a:gd name="connsiteY12" fmla="*/ 43962 h 202223"/>
              <a:gd name="connsiteX13" fmla="*/ 1327639 w 1362808"/>
              <a:gd name="connsiteY13" fmla="*/ 87923 h 202223"/>
              <a:gd name="connsiteX14" fmla="*/ 1362808 w 1362808"/>
              <a:gd name="connsiteY14" fmla="*/ 114300 h 20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2808" h="202223">
                <a:moveTo>
                  <a:pt x="0" y="202223"/>
                </a:moveTo>
                <a:cubicBezTo>
                  <a:pt x="178316" y="176750"/>
                  <a:pt x="-44164" y="209019"/>
                  <a:pt x="114300" y="184639"/>
                </a:cubicBezTo>
                <a:cubicBezTo>
                  <a:pt x="137071" y="181136"/>
                  <a:pt x="203941" y="172533"/>
                  <a:pt x="228600" y="167054"/>
                </a:cubicBezTo>
                <a:cubicBezTo>
                  <a:pt x="237647" y="165044"/>
                  <a:pt x="245889" y="160080"/>
                  <a:pt x="254977" y="158262"/>
                </a:cubicBezTo>
                <a:cubicBezTo>
                  <a:pt x="275298" y="154198"/>
                  <a:pt x="296134" y="153177"/>
                  <a:pt x="316523" y="149470"/>
                </a:cubicBezTo>
                <a:cubicBezTo>
                  <a:pt x="392868" y="135589"/>
                  <a:pt x="469844" y="124328"/>
                  <a:pt x="545123" y="105508"/>
                </a:cubicBezTo>
                <a:lnTo>
                  <a:pt x="685800" y="70339"/>
                </a:lnTo>
                <a:cubicBezTo>
                  <a:pt x="720969" y="61547"/>
                  <a:pt x="755336" y="48458"/>
                  <a:pt x="791308" y="43962"/>
                </a:cubicBezTo>
                <a:lnTo>
                  <a:pt x="861646" y="35170"/>
                </a:lnTo>
                <a:cubicBezTo>
                  <a:pt x="892702" y="24817"/>
                  <a:pt x="926618" y="12761"/>
                  <a:pt x="958362" y="8793"/>
                </a:cubicBezTo>
                <a:lnTo>
                  <a:pt x="1028700" y="0"/>
                </a:lnTo>
                <a:cubicBezTo>
                  <a:pt x="1096108" y="8792"/>
                  <a:pt x="1163933" y="14827"/>
                  <a:pt x="1230923" y="26377"/>
                </a:cubicBezTo>
                <a:cubicBezTo>
                  <a:pt x="1249189" y="29526"/>
                  <a:pt x="1283677" y="43962"/>
                  <a:pt x="1283677" y="43962"/>
                </a:cubicBezTo>
                <a:cubicBezTo>
                  <a:pt x="1315918" y="92323"/>
                  <a:pt x="1283675" y="51286"/>
                  <a:pt x="1327639" y="87923"/>
                </a:cubicBezTo>
                <a:cubicBezTo>
                  <a:pt x="1361778" y="116373"/>
                  <a:pt x="1340240" y="114300"/>
                  <a:pt x="1362808" y="114300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F2EEF53-9FFB-4E63-90B6-68A28DE92CFF}"/>
              </a:ext>
            </a:extLst>
          </p:cNvPr>
          <p:cNvSpPr/>
          <p:nvPr/>
        </p:nvSpPr>
        <p:spPr>
          <a:xfrm>
            <a:off x="5310554" y="2989385"/>
            <a:ext cx="2198077" cy="2373923"/>
          </a:xfrm>
          <a:custGeom>
            <a:avLst/>
            <a:gdLst>
              <a:gd name="connsiteX0" fmla="*/ 0 w 2198077"/>
              <a:gd name="connsiteY0" fmla="*/ 2373923 h 2373923"/>
              <a:gd name="connsiteX1" fmla="*/ 26377 w 2198077"/>
              <a:gd name="connsiteY1" fmla="*/ 2321169 h 2373923"/>
              <a:gd name="connsiteX2" fmla="*/ 114300 w 2198077"/>
              <a:gd name="connsiteY2" fmla="*/ 2250830 h 2373923"/>
              <a:gd name="connsiteX3" fmla="*/ 342900 w 2198077"/>
              <a:gd name="connsiteY3" fmla="*/ 2083777 h 2373923"/>
              <a:gd name="connsiteX4" fmla="*/ 430823 w 2198077"/>
              <a:gd name="connsiteY4" fmla="*/ 2031023 h 2373923"/>
              <a:gd name="connsiteX5" fmla="*/ 536331 w 2198077"/>
              <a:gd name="connsiteY5" fmla="*/ 1969477 h 2373923"/>
              <a:gd name="connsiteX6" fmla="*/ 606669 w 2198077"/>
              <a:gd name="connsiteY6" fmla="*/ 1916723 h 2373923"/>
              <a:gd name="connsiteX7" fmla="*/ 747346 w 2198077"/>
              <a:gd name="connsiteY7" fmla="*/ 1820007 h 2373923"/>
              <a:gd name="connsiteX8" fmla="*/ 800100 w 2198077"/>
              <a:gd name="connsiteY8" fmla="*/ 1767253 h 2373923"/>
              <a:gd name="connsiteX9" fmla="*/ 844061 w 2198077"/>
              <a:gd name="connsiteY9" fmla="*/ 1740877 h 2373923"/>
              <a:gd name="connsiteX10" fmla="*/ 879231 w 2198077"/>
              <a:gd name="connsiteY10" fmla="*/ 1714500 h 2373923"/>
              <a:gd name="connsiteX11" fmla="*/ 923192 w 2198077"/>
              <a:gd name="connsiteY11" fmla="*/ 1661746 h 2373923"/>
              <a:gd name="connsiteX12" fmla="*/ 949569 w 2198077"/>
              <a:gd name="connsiteY12" fmla="*/ 1626577 h 2373923"/>
              <a:gd name="connsiteX13" fmla="*/ 1011115 w 2198077"/>
              <a:gd name="connsiteY13" fmla="*/ 1538653 h 2373923"/>
              <a:gd name="connsiteX14" fmla="*/ 1037492 w 2198077"/>
              <a:gd name="connsiteY14" fmla="*/ 1512277 h 2373923"/>
              <a:gd name="connsiteX15" fmla="*/ 1072661 w 2198077"/>
              <a:gd name="connsiteY15" fmla="*/ 1450730 h 2373923"/>
              <a:gd name="connsiteX16" fmla="*/ 1099038 w 2198077"/>
              <a:gd name="connsiteY16" fmla="*/ 1424353 h 2373923"/>
              <a:gd name="connsiteX17" fmla="*/ 1178169 w 2198077"/>
              <a:gd name="connsiteY17" fmla="*/ 1327638 h 2373923"/>
              <a:gd name="connsiteX18" fmla="*/ 1222131 w 2198077"/>
              <a:gd name="connsiteY18" fmla="*/ 1266092 h 2373923"/>
              <a:gd name="connsiteX19" fmla="*/ 1274884 w 2198077"/>
              <a:gd name="connsiteY19" fmla="*/ 1195753 h 2373923"/>
              <a:gd name="connsiteX20" fmla="*/ 1292469 w 2198077"/>
              <a:gd name="connsiteY20" fmla="*/ 1169377 h 2373923"/>
              <a:gd name="connsiteX21" fmla="*/ 1318846 w 2198077"/>
              <a:gd name="connsiteY21" fmla="*/ 1143000 h 2373923"/>
              <a:gd name="connsiteX22" fmla="*/ 1380392 w 2198077"/>
              <a:gd name="connsiteY22" fmla="*/ 1063869 h 2373923"/>
              <a:gd name="connsiteX23" fmla="*/ 1406769 w 2198077"/>
              <a:gd name="connsiteY23" fmla="*/ 1002323 h 2373923"/>
              <a:gd name="connsiteX24" fmla="*/ 1433146 w 2198077"/>
              <a:gd name="connsiteY24" fmla="*/ 975946 h 2373923"/>
              <a:gd name="connsiteX25" fmla="*/ 1477108 w 2198077"/>
              <a:gd name="connsiteY25" fmla="*/ 923192 h 2373923"/>
              <a:gd name="connsiteX26" fmla="*/ 1521069 w 2198077"/>
              <a:gd name="connsiteY26" fmla="*/ 861646 h 2373923"/>
              <a:gd name="connsiteX27" fmla="*/ 1547446 w 2198077"/>
              <a:gd name="connsiteY27" fmla="*/ 835269 h 2373923"/>
              <a:gd name="connsiteX28" fmla="*/ 1635369 w 2198077"/>
              <a:gd name="connsiteY28" fmla="*/ 729761 h 2373923"/>
              <a:gd name="connsiteX29" fmla="*/ 1688123 w 2198077"/>
              <a:gd name="connsiteY29" fmla="*/ 659423 h 2373923"/>
              <a:gd name="connsiteX30" fmla="*/ 1758461 w 2198077"/>
              <a:gd name="connsiteY30" fmla="*/ 553915 h 2373923"/>
              <a:gd name="connsiteX31" fmla="*/ 1890346 w 2198077"/>
              <a:gd name="connsiteY31" fmla="*/ 413238 h 2373923"/>
              <a:gd name="connsiteX32" fmla="*/ 1934308 w 2198077"/>
              <a:gd name="connsiteY32" fmla="*/ 342900 h 2373923"/>
              <a:gd name="connsiteX33" fmla="*/ 1960684 w 2198077"/>
              <a:gd name="connsiteY33" fmla="*/ 307730 h 2373923"/>
              <a:gd name="connsiteX34" fmla="*/ 1987061 w 2198077"/>
              <a:gd name="connsiteY34" fmla="*/ 263769 h 2373923"/>
              <a:gd name="connsiteX35" fmla="*/ 2031023 w 2198077"/>
              <a:gd name="connsiteY35" fmla="*/ 228600 h 2373923"/>
              <a:gd name="connsiteX36" fmla="*/ 2057400 w 2198077"/>
              <a:gd name="connsiteY36" fmla="*/ 193430 h 2373923"/>
              <a:gd name="connsiteX37" fmla="*/ 2083777 w 2198077"/>
              <a:gd name="connsiteY37" fmla="*/ 167053 h 2373923"/>
              <a:gd name="connsiteX38" fmla="*/ 2127738 w 2198077"/>
              <a:gd name="connsiteY38" fmla="*/ 87923 h 2373923"/>
              <a:gd name="connsiteX39" fmla="*/ 2162908 w 2198077"/>
              <a:gd name="connsiteY39" fmla="*/ 43961 h 2373923"/>
              <a:gd name="connsiteX40" fmla="*/ 2198077 w 2198077"/>
              <a:gd name="connsiteY40" fmla="*/ 0 h 237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98077" h="2373923">
                <a:moveTo>
                  <a:pt x="0" y="2373923"/>
                </a:moveTo>
                <a:cubicBezTo>
                  <a:pt x="8792" y="2356338"/>
                  <a:pt x="15103" y="2337275"/>
                  <a:pt x="26377" y="2321169"/>
                </a:cubicBezTo>
                <a:cubicBezTo>
                  <a:pt x="52748" y="2283496"/>
                  <a:pt x="78018" y="2279338"/>
                  <a:pt x="114300" y="2250830"/>
                </a:cubicBezTo>
                <a:cubicBezTo>
                  <a:pt x="291047" y="2111956"/>
                  <a:pt x="39267" y="2278968"/>
                  <a:pt x="342900" y="2083777"/>
                </a:cubicBezTo>
                <a:cubicBezTo>
                  <a:pt x="371650" y="2065295"/>
                  <a:pt x="401398" y="2048411"/>
                  <a:pt x="430823" y="2031023"/>
                </a:cubicBezTo>
                <a:cubicBezTo>
                  <a:pt x="465876" y="2010310"/>
                  <a:pt x="503759" y="1993907"/>
                  <a:pt x="536331" y="1969477"/>
                </a:cubicBezTo>
                <a:cubicBezTo>
                  <a:pt x="559777" y="1951892"/>
                  <a:pt x="582753" y="1933663"/>
                  <a:pt x="606669" y="1916723"/>
                </a:cubicBezTo>
                <a:cubicBezTo>
                  <a:pt x="653105" y="1883831"/>
                  <a:pt x="707108" y="1860245"/>
                  <a:pt x="747346" y="1820007"/>
                </a:cubicBezTo>
                <a:cubicBezTo>
                  <a:pt x="764931" y="1802422"/>
                  <a:pt x="780853" y="1783001"/>
                  <a:pt x="800100" y="1767253"/>
                </a:cubicBezTo>
                <a:cubicBezTo>
                  <a:pt x="813326" y="1756432"/>
                  <a:pt x="829842" y="1750356"/>
                  <a:pt x="844061" y="1740877"/>
                </a:cubicBezTo>
                <a:cubicBezTo>
                  <a:pt x="856254" y="1732748"/>
                  <a:pt x="868105" y="1724037"/>
                  <a:pt x="879231" y="1714500"/>
                </a:cubicBezTo>
                <a:cubicBezTo>
                  <a:pt x="909481" y="1688572"/>
                  <a:pt x="901770" y="1691738"/>
                  <a:pt x="923192" y="1661746"/>
                </a:cubicBezTo>
                <a:cubicBezTo>
                  <a:pt x="931709" y="1649822"/>
                  <a:pt x="941166" y="1638582"/>
                  <a:pt x="949569" y="1626577"/>
                </a:cubicBezTo>
                <a:cubicBezTo>
                  <a:pt x="968826" y="1599068"/>
                  <a:pt x="988727" y="1564772"/>
                  <a:pt x="1011115" y="1538653"/>
                </a:cubicBezTo>
                <a:cubicBezTo>
                  <a:pt x="1019207" y="1529212"/>
                  <a:pt x="1028700" y="1521069"/>
                  <a:pt x="1037492" y="1512277"/>
                </a:cubicBezTo>
                <a:cubicBezTo>
                  <a:pt x="1048240" y="1490781"/>
                  <a:pt x="1057128" y="1469369"/>
                  <a:pt x="1072661" y="1450730"/>
                </a:cubicBezTo>
                <a:cubicBezTo>
                  <a:pt x="1080621" y="1441178"/>
                  <a:pt x="1090946" y="1433794"/>
                  <a:pt x="1099038" y="1424353"/>
                </a:cubicBezTo>
                <a:cubicBezTo>
                  <a:pt x="1126146" y="1392727"/>
                  <a:pt x="1178169" y="1327638"/>
                  <a:pt x="1178169" y="1327638"/>
                </a:cubicBezTo>
                <a:cubicBezTo>
                  <a:pt x="1194795" y="1277757"/>
                  <a:pt x="1175771" y="1321724"/>
                  <a:pt x="1222131" y="1266092"/>
                </a:cubicBezTo>
                <a:cubicBezTo>
                  <a:pt x="1240893" y="1243577"/>
                  <a:pt x="1258626" y="1220138"/>
                  <a:pt x="1274884" y="1195753"/>
                </a:cubicBezTo>
                <a:cubicBezTo>
                  <a:pt x="1280746" y="1186961"/>
                  <a:pt x="1285704" y="1177495"/>
                  <a:pt x="1292469" y="1169377"/>
                </a:cubicBezTo>
                <a:cubicBezTo>
                  <a:pt x="1300429" y="1159825"/>
                  <a:pt x="1311619" y="1153118"/>
                  <a:pt x="1318846" y="1143000"/>
                </a:cubicBezTo>
                <a:cubicBezTo>
                  <a:pt x="1385977" y="1049016"/>
                  <a:pt x="1263479" y="1180782"/>
                  <a:pt x="1380392" y="1063869"/>
                </a:cubicBezTo>
                <a:cubicBezTo>
                  <a:pt x="1387567" y="1042342"/>
                  <a:pt x="1393187" y="1021338"/>
                  <a:pt x="1406769" y="1002323"/>
                </a:cubicBezTo>
                <a:cubicBezTo>
                  <a:pt x="1413996" y="992205"/>
                  <a:pt x="1424885" y="985239"/>
                  <a:pt x="1433146" y="975946"/>
                </a:cubicBezTo>
                <a:cubicBezTo>
                  <a:pt x="1448353" y="958838"/>
                  <a:pt x="1463055" y="941260"/>
                  <a:pt x="1477108" y="923192"/>
                </a:cubicBezTo>
                <a:cubicBezTo>
                  <a:pt x="1516083" y="873081"/>
                  <a:pt x="1469959" y="921274"/>
                  <a:pt x="1521069" y="861646"/>
                </a:cubicBezTo>
                <a:cubicBezTo>
                  <a:pt x="1529161" y="852205"/>
                  <a:pt x="1539302" y="844665"/>
                  <a:pt x="1547446" y="835269"/>
                </a:cubicBezTo>
                <a:cubicBezTo>
                  <a:pt x="1577429" y="800673"/>
                  <a:pt x="1607901" y="766385"/>
                  <a:pt x="1635369" y="729761"/>
                </a:cubicBezTo>
                <a:cubicBezTo>
                  <a:pt x="1652954" y="706315"/>
                  <a:pt x="1671316" y="683433"/>
                  <a:pt x="1688123" y="659423"/>
                </a:cubicBezTo>
                <a:cubicBezTo>
                  <a:pt x="1712362" y="624796"/>
                  <a:pt x="1725455" y="580319"/>
                  <a:pt x="1758461" y="553915"/>
                </a:cubicBezTo>
                <a:cubicBezTo>
                  <a:pt x="1817690" y="506533"/>
                  <a:pt x="1840374" y="493191"/>
                  <a:pt x="1890346" y="413238"/>
                </a:cubicBezTo>
                <a:cubicBezTo>
                  <a:pt x="1905000" y="389792"/>
                  <a:pt x="1918971" y="365905"/>
                  <a:pt x="1934308" y="342900"/>
                </a:cubicBezTo>
                <a:cubicBezTo>
                  <a:pt x="1942436" y="330707"/>
                  <a:pt x="1952556" y="319923"/>
                  <a:pt x="1960684" y="307730"/>
                </a:cubicBezTo>
                <a:cubicBezTo>
                  <a:pt x="1970163" y="293511"/>
                  <a:pt x="1975708" y="276541"/>
                  <a:pt x="1987061" y="263769"/>
                </a:cubicBezTo>
                <a:cubicBezTo>
                  <a:pt x="1999529" y="249743"/>
                  <a:pt x="2017753" y="241870"/>
                  <a:pt x="2031023" y="228600"/>
                </a:cubicBezTo>
                <a:cubicBezTo>
                  <a:pt x="2041385" y="218238"/>
                  <a:pt x="2047863" y="204556"/>
                  <a:pt x="2057400" y="193430"/>
                </a:cubicBezTo>
                <a:cubicBezTo>
                  <a:pt x="2065492" y="183989"/>
                  <a:pt x="2074985" y="175845"/>
                  <a:pt x="2083777" y="167053"/>
                </a:cubicBezTo>
                <a:cubicBezTo>
                  <a:pt x="2098421" y="137765"/>
                  <a:pt x="2108416" y="115526"/>
                  <a:pt x="2127738" y="87923"/>
                </a:cubicBezTo>
                <a:cubicBezTo>
                  <a:pt x="2138500" y="72549"/>
                  <a:pt x="2150550" y="58084"/>
                  <a:pt x="2162908" y="43961"/>
                </a:cubicBezTo>
                <a:cubicBezTo>
                  <a:pt x="2199087" y="2614"/>
                  <a:pt x="2180999" y="34153"/>
                  <a:pt x="2198077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3C84848-FE4F-4238-BE63-20BC181DD454}"/>
              </a:ext>
            </a:extLst>
          </p:cNvPr>
          <p:cNvSpPr/>
          <p:nvPr/>
        </p:nvSpPr>
        <p:spPr>
          <a:xfrm>
            <a:off x="8642838" y="3050931"/>
            <a:ext cx="1099039" cy="290159"/>
          </a:xfrm>
          <a:custGeom>
            <a:avLst/>
            <a:gdLst>
              <a:gd name="connsiteX0" fmla="*/ 0 w 1099039"/>
              <a:gd name="connsiteY0" fmla="*/ 0 h 290159"/>
              <a:gd name="connsiteX1" fmla="*/ 52754 w 1099039"/>
              <a:gd name="connsiteY1" fmla="*/ 52754 h 290159"/>
              <a:gd name="connsiteX2" fmla="*/ 158262 w 1099039"/>
              <a:gd name="connsiteY2" fmla="*/ 96715 h 290159"/>
              <a:gd name="connsiteX3" fmla="*/ 202224 w 1099039"/>
              <a:gd name="connsiteY3" fmla="*/ 114300 h 290159"/>
              <a:gd name="connsiteX4" fmla="*/ 254977 w 1099039"/>
              <a:gd name="connsiteY4" fmla="*/ 131884 h 290159"/>
              <a:gd name="connsiteX5" fmla="*/ 316524 w 1099039"/>
              <a:gd name="connsiteY5" fmla="*/ 167054 h 290159"/>
              <a:gd name="connsiteX6" fmla="*/ 430824 w 1099039"/>
              <a:gd name="connsiteY6" fmla="*/ 184638 h 290159"/>
              <a:gd name="connsiteX7" fmla="*/ 571500 w 1099039"/>
              <a:gd name="connsiteY7" fmla="*/ 219807 h 290159"/>
              <a:gd name="connsiteX8" fmla="*/ 597877 w 1099039"/>
              <a:gd name="connsiteY8" fmla="*/ 228600 h 290159"/>
              <a:gd name="connsiteX9" fmla="*/ 650631 w 1099039"/>
              <a:gd name="connsiteY9" fmla="*/ 237392 h 290159"/>
              <a:gd name="connsiteX10" fmla="*/ 756139 w 1099039"/>
              <a:gd name="connsiteY10" fmla="*/ 246184 h 290159"/>
              <a:gd name="connsiteX11" fmla="*/ 826477 w 1099039"/>
              <a:gd name="connsiteY11" fmla="*/ 254977 h 290159"/>
              <a:gd name="connsiteX12" fmla="*/ 940777 w 1099039"/>
              <a:gd name="connsiteY12" fmla="*/ 263769 h 290159"/>
              <a:gd name="connsiteX13" fmla="*/ 993531 w 1099039"/>
              <a:gd name="connsiteY13" fmla="*/ 272561 h 290159"/>
              <a:gd name="connsiteX14" fmla="*/ 1099039 w 1099039"/>
              <a:gd name="connsiteY14" fmla="*/ 290146 h 29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039" h="290159">
                <a:moveTo>
                  <a:pt x="0" y="0"/>
                </a:moveTo>
                <a:cubicBezTo>
                  <a:pt x="17585" y="17585"/>
                  <a:pt x="32518" y="38300"/>
                  <a:pt x="52754" y="52754"/>
                </a:cubicBezTo>
                <a:cubicBezTo>
                  <a:pt x="117015" y="98654"/>
                  <a:pt x="105446" y="79110"/>
                  <a:pt x="158262" y="96715"/>
                </a:cubicBezTo>
                <a:cubicBezTo>
                  <a:pt x="173235" y="101706"/>
                  <a:pt x="187391" y="108906"/>
                  <a:pt x="202224" y="114300"/>
                </a:cubicBezTo>
                <a:cubicBezTo>
                  <a:pt x="219644" y="120634"/>
                  <a:pt x="238148" y="124117"/>
                  <a:pt x="254977" y="131884"/>
                </a:cubicBezTo>
                <a:cubicBezTo>
                  <a:pt x="276431" y="141786"/>
                  <a:pt x="294470" y="158572"/>
                  <a:pt x="316524" y="167054"/>
                </a:cubicBezTo>
                <a:cubicBezTo>
                  <a:pt x="323733" y="169827"/>
                  <a:pt x="428338" y="184283"/>
                  <a:pt x="430824" y="184638"/>
                </a:cubicBezTo>
                <a:cubicBezTo>
                  <a:pt x="509367" y="231764"/>
                  <a:pt x="444840" y="201712"/>
                  <a:pt x="571500" y="219807"/>
                </a:cubicBezTo>
                <a:cubicBezTo>
                  <a:pt x="580675" y="221118"/>
                  <a:pt x="588830" y="226589"/>
                  <a:pt x="597877" y="228600"/>
                </a:cubicBezTo>
                <a:cubicBezTo>
                  <a:pt x="615280" y="232467"/>
                  <a:pt x="632913" y="235423"/>
                  <a:pt x="650631" y="237392"/>
                </a:cubicBezTo>
                <a:cubicBezTo>
                  <a:pt x="685706" y="241289"/>
                  <a:pt x="721023" y="242672"/>
                  <a:pt x="756139" y="246184"/>
                </a:cubicBezTo>
                <a:cubicBezTo>
                  <a:pt x="779650" y="248535"/>
                  <a:pt x="802955" y="252737"/>
                  <a:pt x="826477" y="254977"/>
                </a:cubicBezTo>
                <a:cubicBezTo>
                  <a:pt x="864517" y="258600"/>
                  <a:pt x="902677" y="260838"/>
                  <a:pt x="940777" y="263769"/>
                </a:cubicBezTo>
                <a:cubicBezTo>
                  <a:pt x="958362" y="266700"/>
                  <a:pt x="976009" y="269276"/>
                  <a:pt x="993531" y="272561"/>
                </a:cubicBezTo>
                <a:cubicBezTo>
                  <a:pt x="1093449" y="291296"/>
                  <a:pt x="1050341" y="290146"/>
                  <a:pt x="1099039" y="290146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B6226C54-AED4-4AE9-AE38-8A4BF21EEFAB}"/>
              </a:ext>
            </a:extLst>
          </p:cNvPr>
          <p:cNvSpPr/>
          <p:nvPr/>
        </p:nvSpPr>
        <p:spPr>
          <a:xfrm>
            <a:off x="5108331" y="4404946"/>
            <a:ext cx="2593731" cy="1547446"/>
          </a:xfrm>
          <a:custGeom>
            <a:avLst/>
            <a:gdLst>
              <a:gd name="connsiteX0" fmla="*/ 0 w 2593731"/>
              <a:gd name="connsiteY0" fmla="*/ 1547446 h 1547446"/>
              <a:gd name="connsiteX1" fmla="*/ 43961 w 2593731"/>
              <a:gd name="connsiteY1" fmla="*/ 1538654 h 1547446"/>
              <a:gd name="connsiteX2" fmla="*/ 149469 w 2593731"/>
              <a:gd name="connsiteY2" fmla="*/ 1459523 h 1547446"/>
              <a:gd name="connsiteX3" fmla="*/ 211015 w 2593731"/>
              <a:gd name="connsiteY3" fmla="*/ 1424354 h 1547446"/>
              <a:gd name="connsiteX4" fmla="*/ 360484 w 2593731"/>
              <a:gd name="connsiteY4" fmla="*/ 1310054 h 1547446"/>
              <a:gd name="connsiteX5" fmla="*/ 439615 w 2593731"/>
              <a:gd name="connsiteY5" fmla="*/ 1257300 h 1547446"/>
              <a:gd name="connsiteX6" fmla="*/ 536331 w 2593731"/>
              <a:gd name="connsiteY6" fmla="*/ 1178169 h 1547446"/>
              <a:gd name="connsiteX7" fmla="*/ 738554 w 2593731"/>
              <a:gd name="connsiteY7" fmla="*/ 1063869 h 1547446"/>
              <a:gd name="connsiteX8" fmla="*/ 844061 w 2593731"/>
              <a:gd name="connsiteY8" fmla="*/ 1002323 h 1547446"/>
              <a:gd name="connsiteX9" fmla="*/ 940777 w 2593731"/>
              <a:gd name="connsiteY9" fmla="*/ 931985 h 1547446"/>
              <a:gd name="connsiteX10" fmla="*/ 1222131 w 2593731"/>
              <a:gd name="connsiteY10" fmla="*/ 791308 h 1547446"/>
              <a:gd name="connsiteX11" fmla="*/ 1371600 w 2593731"/>
              <a:gd name="connsiteY11" fmla="*/ 712177 h 1547446"/>
              <a:gd name="connsiteX12" fmla="*/ 1433146 w 2593731"/>
              <a:gd name="connsiteY12" fmla="*/ 694592 h 1547446"/>
              <a:gd name="connsiteX13" fmla="*/ 1547446 w 2593731"/>
              <a:gd name="connsiteY13" fmla="*/ 624254 h 1547446"/>
              <a:gd name="connsiteX14" fmla="*/ 1608992 w 2593731"/>
              <a:gd name="connsiteY14" fmla="*/ 606669 h 1547446"/>
              <a:gd name="connsiteX15" fmla="*/ 1732084 w 2593731"/>
              <a:gd name="connsiteY15" fmla="*/ 536331 h 1547446"/>
              <a:gd name="connsiteX16" fmla="*/ 1793631 w 2593731"/>
              <a:gd name="connsiteY16" fmla="*/ 509954 h 1547446"/>
              <a:gd name="connsiteX17" fmla="*/ 1846384 w 2593731"/>
              <a:gd name="connsiteY17" fmla="*/ 483577 h 1547446"/>
              <a:gd name="connsiteX18" fmla="*/ 1890346 w 2593731"/>
              <a:gd name="connsiteY18" fmla="*/ 448408 h 1547446"/>
              <a:gd name="connsiteX19" fmla="*/ 1995854 w 2593731"/>
              <a:gd name="connsiteY19" fmla="*/ 413239 h 1547446"/>
              <a:gd name="connsiteX20" fmla="*/ 2031023 w 2593731"/>
              <a:gd name="connsiteY20" fmla="*/ 378069 h 1547446"/>
              <a:gd name="connsiteX21" fmla="*/ 2083777 w 2593731"/>
              <a:gd name="connsiteY21" fmla="*/ 369277 h 1547446"/>
              <a:gd name="connsiteX22" fmla="*/ 2127738 w 2593731"/>
              <a:gd name="connsiteY22" fmla="*/ 351692 h 1547446"/>
              <a:gd name="connsiteX23" fmla="*/ 2268415 w 2593731"/>
              <a:gd name="connsiteY23" fmla="*/ 290146 h 1547446"/>
              <a:gd name="connsiteX24" fmla="*/ 2303584 w 2593731"/>
              <a:gd name="connsiteY24" fmla="*/ 263769 h 1547446"/>
              <a:gd name="connsiteX25" fmla="*/ 2356338 w 2593731"/>
              <a:gd name="connsiteY25" fmla="*/ 237392 h 1547446"/>
              <a:gd name="connsiteX26" fmla="*/ 2391507 w 2593731"/>
              <a:gd name="connsiteY26" fmla="*/ 202223 h 1547446"/>
              <a:gd name="connsiteX27" fmla="*/ 2426677 w 2593731"/>
              <a:gd name="connsiteY27" fmla="*/ 175846 h 1547446"/>
              <a:gd name="connsiteX28" fmla="*/ 2453054 w 2593731"/>
              <a:gd name="connsiteY28" fmla="*/ 149469 h 1547446"/>
              <a:gd name="connsiteX29" fmla="*/ 2479431 w 2593731"/>
              <a:gd name="connsiteY29" fmla="*/ 131885 h 1547446"/>
              <a:gd name="connsiteX30" fmla="*/ 2514600 w 2593731"/>
              <a:gd name="connsiteY30" fmla="*/ 105508 h 1547446"/>
              <a:gd name="connsiteX31" fmla="*/ 2584938 w 2593731"/>
              <a:gd name="connsiteY31" fmla="*/ 26377 h 1547446"/>
              <a:gd name="connsiteX32" fmla="*/ 2593731 w 2593731"/>
              <a:gd name="connsiteY32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93731" h="1547446">
                <a:moveTo>
                  <a:pt x="0" y="1547446"/>
                </a:moveTo>
                <a:cubicBezTo>
                  <a:pt x="14654" y="1544515"/>
                  <a:pt x="30357" y="1544838"/>
                  <a:pt x="43961" y="1538654"/>
                </a:cubicBezTo>
                <a:cubicBezTo>
                  <a:pt x="89488" y="1517960"/>
                  <a:pt x="108936" y="1487585"/>
                  <a:pt x="149469" y="1459523"/>
                </a:cubicBezTo>
                <a:cubicBezTo>
                  <a:pt x="168896" y="1446073"/>
                  <a:pt x="191734" y="1438012"/>
                  <a:pt x="211015" y="1424354"/>
                </a:cubicBezTo>
                <a:cubicBezTo>
                  <a:pt x="262197" y="1388100"/>
                  <a:pt x="308297" y="1344845"/>
                  <a:pt x="360484" y="1310054"/>
                </a:cubicBezTo>
                <a:cubicBezTo>
                  <a:pt x="386861" y="1292469"/>
                  <a:pt x="414254" y="1276321"/>
                  <a:pt x="439615" y="1257300"/>
                </a:cubicBezTo>
                <a:cubicBezTo>
                  <a:pt x="472938" y="1232307"/>
                  <a:pt x="501359" y="1200798"/>
                  <a:pt x="536331" y="1178169"/>
                </a:cubicBezTo>
                <a:cubicBezTo>
                  <a:pt x="601339" y="1136105"/>
                  <a:pt x="671326" y="1102285"/>
                  <a:pt x="738554" y="1063869"/>
                </a:cubicBezTo>
                <a:cubicBezTo>
                  <a:pt x="773905" y="1043669"/>
                  <a:pt x="811133" y="1026270"/>
                  <a:pt x="844061" y="1002323"/>
                </a:cubicBezTo>
                <a:cubicBezTo>
                  <a:pt x="876300" y="978877"/>
                  <a:pt x="906418" y="952196"/>
                  <a:pt x="940777" y="931985"/>
                </a:cubicBezTo>
                <a:cubicBezTo>
                  <a:pt x="1243413" y="753964"/>
                  <a:pt x="1045116" y="879816"/>
                  <a:pt x="1222131" y="791308"/>
                </a:cubicBezTo>
                <a:cubicBezTo>
                  <a:pt x="1268854" y="767946"/>
                  <a:pt x="1322333" y="731884"/>
                  <a:pt x="1371600" y="712177"/>
                </a:cubicBezTo>
                <a:cubicBezTo>
                  <a:pt x="1391410" y="704253"/>
                  <a:pt x="1412631" y="700454"/>
                  <a:pt x="1433146" y="694592"/>
                </a:cubicBezTo>
                <a:cubicBezTo>
                  <a:pt x="1462683" y="674901"/>
                  <a:pt x="1515488" y="637950"/>
                  <a:pt x="1547446" y="624254"/>
                </a:cubicBezTo>
                <a:cubicBezTo>
                  <a:pt x="1567057" y="615849"/>
                  <a:pt x="1589078" y="614328"/>
                  <a:pt x="1608992" y="606669"/>
                </a:cubicBezTo>
                <a:cubicBezTo>
                  <a:pt x="1664496" y="585321"/>
                  <a:pt x="1675984" y="566251"/>
                  <a:pt x="1732084" y="536331"/>
                </a:cubicBezTo>
                <a:cubicBezTo>
                  <a:pt x="1751778" y="525827"/>
                  <a:pt x="1773365" y="519308"/>
                  <a:pt x="1793631" y="509954"/>
                </a:cubicBezTo>
                <a:cubicBezTo>
                  <a:pt x="1811481" y="501715"/>
                  <a:pt x="1829798" y="494132"/>
                  <a:pt x="1846384" y="483577"/>
                </a:cubicBezTo>
                <a:cubicBezTo>
                  <a:pt x="1862216" y="473502"/>
                  <a:pt x="1873366" y="456398"/>
                  <a:pt x="1890346" y="448408"/>
                </a:cubicBezTo>
                <a:cubicBezTo>
                  <a:pt x="1923889" y="432623"/>
                  <a:pt x="1995854" y="413239"/>
                  <a:pt x="1995854" y="413239"/>
                </a:cubicBezTo>
                <a:cubicBezTo>
                  <a:pt x="2007577" y="401516"/>
                  <a:pt x="2016194" y="385483"/>
                  <a:pt x="2031023" y="378069"/>
                </a:cubicBezTo>
                <a:cubicBezTo>
                  <a:pt x="2046968" y="370096"/>
                  <a:pt x="2066578" y="373968"/>
                  <a:pt x="2083777" y="369277"/>
                </a:cubicBezTo>
                <a:cubicBezTo>
                  <a:pt x="2099003" y="365124"/>
                  <a:pt x="2112906" y="357086"/>
                  <a:pt x="2127738" y="351692"/>
                </a:cubicBezTo>
                <a:cubicBezTo>
                  <a:pt x="2179905" y="332722"/>
                  <a:pt x="2219902" y="326531"/>
                  <a:pt x="2268415" y="290146"/>
                </a:cubicBezTo>
                <a:cubicBezTo>
                  <a:pt x="2280138" y="281354"/>
                  <a:pt x="2291018" y="271308"/>
                  <a:pt x="2303584" y="263769"/>
                </a:cubicBezTo>
                <a:cubicBezTo>
                  <a:pt x="2320443" y="253654"/>
                  <a:pt x="2340232" y="248666"/>
                  <a:pt x="2356338" y="237392"/>
                </a:cubicBezTo>
                <a:cubicBezTo>
                  <a:pt x="2369920" y="227885"/>
                  <a:pt x="2379030" y="213140"/>
                  <a:pt x="2391507" y="202223"/>
                </a:cubicBezTo>
                <a:cubicBezTo>
                  <a:pt x="2402535" y="192573"/>
                  <a:pt x="2415551" y="185383"/>
                  <a:pt x="2426677" y="175846"/>
                </a:cubicBezTo>
                <a:cubicBezTo>
                  <a:pt x="2436118" y="167754"/>
                  <a:pt x="2443502" y="157429"/>
                  <a:pt x="2453054" y="149469"/>
                </a:cubicBezTo>
                <a:cubicBezTo>
                  <a:pt x="2461172" y="142704"/>
                  <a:pt x="2470832" y="138027"/>
                  <a:pt x="2479431" y="131885"/>
                </a:cubicBezTo>
                <a:cubicBezTo>
                  <a:pt x="2491355" y="123368"/>
                  <a:pt x="2502877" y="114300"/>
                  <a:pt x="2514600" y="105508"/>
                </a:cubicBezTo>
                <a:cubicBezTo>
                  <a:pt x="2557897" y="40561"/>
                  <a:pt x="2532862" y="65435"/>
                  <a:pt x="2584938" y="26377"/>
                </a:cubicBezTo>
                <a:lnTo>
                  <a:pt x="259373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FC47DF42-AC3F-43C3-ABDA-F8F30E0A18B0}"/>
              </a:ext>
            </a:extLst>
          </p:cNvPr>
          <p:cNvSpPr/>
          <p:nvPr/>
        </p:nvSpPr>
        <p:spPr>
          <a:xfrm>
            <a:off x="8502162" y="2074985"/>
            <a:ext cx="1943100" cy="641838"/>
          </a:xfrm>
          <a:custGeom>
            <a:avLst/>
            <a:gdLst>
              <a:gd name="connsiteX0" fmla="*/ 0 w 1943100"/>
              <a:gd name="connsiteY0" fmla="*/ 641838 h 641838"/>
              <a:gd name="connsiteX1" fmla="*/ 43961 w 1943100"/>
              <a:gd name="connsiteY1" fmla="*/ 606669 h 641838"/>
              <a:gd name="connsiteX2" fmla="*/ 105507 w 1943100"/>
              <a:gd name="connsiteY2" fmla="*/ 545123 h 641838"/>
              <a:gd name="connsiteX3" fmla="*/ 149469 w 1943100"/>
              <a:gd name="connsiteY3" fmla="*/ 509953 h 641838"/>
              <a:gd name="connsiteX4" fmla="*/ 175846 w 1943100"/>
              <a:gd name="connsiteY4" fmla="*/ 483577 h 641838"/>
              <a:gd name="connsiteX5" fmla="*/ 237392 w 1943100"/>
              <a:gd name="connsiteY5" fmla="*/ 448407 h 641838"/>
              <a:gd name="connsiteX6" fmla="*/ 263769 w 1943100"/>
              <a:gd name="connsiteY6" fmla="*/ 422030 h 641838"/>
              <a:gd name="connsiteX7" fmla="*/ 290146 w 1943100"/>
              <a:gd name="connsiteY7" fmla="*/ 404446 h 641838"/>
              <a:gd name="connsiteX8" fmla="*/ 325315 w 1943100"/>
              <a:gd name="connsiteY8" fmla="*/ 378069 h 641838"/>
              <a:gd name="connsiteX9" fmla="*/ 369276 w 1943100"/>
              <a:gd name="connsiteY9" fmla="*/ 351692 h 641838"/>
              <a:gd name="connsiteX10" fmla="*/ 395653 w 1943100"/>
              <a:gd name="connsiteY10" fmla="*/ 325315 h 641838"/>
              <a:gd name="connsiteX11" fmla="*/ 509953 w 1943100"/>
              <a:gd name="connsiteY11" fmla="*/ 254977 h 641838"/>
              <a:gd name="connsiteX12" fmla="*/ 589084 w 1943100"/>
              <a:gd name="connsiteY12" fmla="*/ 193430 h 641838"/>
              <a:gd name="connsiteX13" fmla="*/ 624253 w 1943100"/>
              <a:gd name="connsiteY13" fmla="*/ 175846 h 641838"/>
              <a:gd name="connsiteX14" fmla="*/ 694592 w 1943100"/>
              <a:gd name="connsiteY14" fmla="*/ 123092 h 641838"/>
              <a:gd name="connsiteX15" fmla="*/ 756138 w 1943100"/>
              <a:gd name="connsiteY15" fmla="*/ 105507 h 641838"/>
              <a:gd name="connsiteX16" fmla="*/ 808892 w 1943100"/>
              <a:gd name="connsiteY16" fmla="*/ 87923 h 641838"/>
              <a:gd name="connsiteX17" fmla="*/ 844061 w 1943100"/>
              <a:gd name="connsiteY17" fmla="*/ 79130 h 641838"/>
              <a:gd name="connsiteX18" fmla="*/ 923192 w 1943100"/>
              <a:gd name="connsiteY18" fmla="*/ 52753 h 641838"/>
              <a:gd name="connsiteX19" fmla="*/ 1011115 w 1943100"/>
              <a:gd name="connsiteY19" fmla="*/ 17584 h 641838"/>
              <a:gd name="connsiteX20" fmla="*/ 1037492 w 1943100"/>
              <a:gd name="connsiteY20" fmla="*/ 8792 h 641838"/>
              <a:gd name="connsiteX21" fmla="*/ 1134207 w 1943100"/>
              <a:gd name="connsiteY21" fmla="*/ 0 h 641838"/>
              <a:gd name="connsiteX22" fmla="*/ 1433146 w 1943100"/>
              <a:gd name="connsiteY22" fmla="*/ 8792 h 641838"/>
              <a:gd name="connsiteX23" fmla="*/ 1547446 w 1943100"/>
              <a:gd name="connsiteY23" fmla="*/ 26377 h 641838"/>
              <a:gd name="connsiteX24" fmla="*/ 1652953 w 1943100"/>
              <a:gd name="connsiteY24" fmla="*/ 114300 h 641838"/>
              <a:gd name="connsiteX25" fmla="*/ 1696915 w 1943100"/>
              <a:gd name="connsiteY25" fmla="*/ 167053 h 641838"/>
              <a:gd name="connsiteX26" fmla="*/ 1767253 w 1943100"/>
              <a:gd name="connsiteY26" fmla="*/ 246184 h 641838"/>
              <a:gd name="connsiteX27" fmla="*/ 1811215 w 1943100"/>
              <a:gd name="connsiteY27" fmla="*/ 307730 h 641838"/>
              <a:gd name="connsiteX28" fmla="*/ 1846384 w 1943100"/>
              <a:gd name="connsiteY28" fmla="*/ 360484 h 641838"/>
              <a:gd name="connsiteX29" fmla="*/ 1907930 w 1943100"/>
              <a:gd name="connsiteY29" fmla="*/ 439615 h 641838"/>
              <a:gd name="connsiteX30" fmla="*/ 1943100 w 1943100"/>
              <a:gd name="connsiteY30" fmla="*/ 492369 h 64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43100" h="641838">
                <a:moveTo>
                  <a:pt x="0" y="641838"/>
                </a:moveTo>
                <a:cubicBezTo>
                  <a:pt x="14654" y="630115"/>
                  <a:pt x="30128" y="619350"/>
                  <a:pt x="43961" y="606669"/>
                </a:cubicBezTo>
                <a:cubicBezTo>
                  <a:pt x="65348" y="587064"/>
                  <a:pt x="82852" y="563247"/>
                  <a:pt x="105507" y="545123"/>
                </a:cubicBezTo>
                <a:cubicBezTo>
                  <a:pt x="120161" y="533400"/>
                  <a:pt x="135346" y="522311"/>
                  <a:pt x="149469" y="509953"/>
                </a:cubicBezTo>
                <a:cubicBezTo>
                  <a:pt x="158827" y="501765"/>
                  <a:pt x="166294" y="491537"/>
                  <a:pt x="175846" y="483577"/>
                </a:cubicBezTo>
                <a:cubicBezTo>
                  <a:pt x="225696" y="442036"/>
                  <a:pt x="177184" y="491414"/>
                  <a:pt x="237392" y="448407"/>
                </a:cubicBezTo>
                <a:cubicBezTo>
                  <a:pt x="247510" y="441180"/>
                  <a:pt x="254217" y="429990"/>
                  <a:pt x="263769" y="422030"/>
                </a:cubicBezTo>
                <a:cubicBezTo>
                  <a:pt x="271887" y="415265"/>
                  <a:pt x="281547" y="410588"/>
                  <a:pt x="290146" y="404446"/>
                </a:cubicBezTo>
                <a:cubicBezTo>
                  <a:pt x="302070" y="395929"/>
                  <a:pt x="313122" y="386198"/>
                  <a:pt x="325315" y="378069"/>
                </a:cubicBezTo>
                <a:cubicBezTo>
                  <a:pt x="339534" y="368590"/>
                  <a:pt x="355605" y="361945"/>
                  <a:pt x="369276" y="351692"/>
                </a:cubicBezTo>
                <a:cubicBezTo>
                  <a:pt x="379223" y="344231"/>
                  <a:pt x="386101" y="333275"/>
                  <a:pt x="395653" y="325315"/>
                </a:cubicBezTo>
                <a:cubicBezTo>
                  <a:pt x="433313" y="293931"/>
                  <a:pt x="468453" y="296477"/>
                  <a:pt x="509953" y="254977"/>
                </a:cubicBezTo>
                <a:cubicBezTo>
                  <a:pt x="538898" y="226032"/>
                  <a:pt x="547020" y="214461"/>
                  <a:pt x="589084" y="193430"/>
                </a:cubicBezTo>
                <a:cubicBezTo>
                  <a:pt x="600807" y="187569"/>
                  <a:pt x="613348" y="183116"/>
                  <a:pt x="624253" y="175846"/>
                </a:cubicBezTo>
                <a:cubicBezTo>
                  <a:pt x="627996" y="173351"/>
                  <a:pt x="679894" y="128971"/>
                  <a:pt x="694592" y="123092"/>
                </a:cubicBezTo>
                <a:cubicBezTo>
                  <a:pt x="714402" y="115168"/>
                  <a:pt x="735745" y="111782"/>
                  <a:pt x="756138" y="105507"/>
                </a:cubicBezTo>
                <a:cubicBezTo>
                  <a:pt x="773854" y="100056"/>
                  <a:pt x="791138" y="93249"/>
                  <a:pt x="808892" y="87923"/>
                </a:cubicBezTo>
                <a:cubicBezTo>
                  <a:pt x="820466" y="84451"/>
                  <a:pt x="832512" y="82684"/>
                  <a:pt x="844061" y="79130"/>
                </a:cubicBezTo>
                <a:cubicBezTo>
                  <a:pt x="870635" y="70953"/>
                  <a:pt x="897377" y="63079"/>
                  <a:pt x="923192" y="52753"/>
                </a:cubicBezTo>
                <a:cubicBezTo>
                  <a:pt x="952500" y="41030"/>
                  <a:pt x="981169" y="27565"/>
                  <a:pt x="1011115" y="17584"/>
                </a:cubicBezTo>
                <a:cubicBezTo>
                  <a:pt x="1019907" y="14653"/>
                  <a:pt x="1028317" y="10103"/>
                  <a:pt x="1037492" y="8792"/>
                </a:cubicBezTo>
                <a:cubicBezTo>
                  <a:pt x="1069538" y="4214"/>
                  <a:pt x="1101969" y="2931"/>
                  <a:pt x="1134207" y="0"/>
                </a:cubicBezTo>
                <a:lnTo>
                  <a:pt x="1433146" y="8792"/>
                </a:lnTo>
                <a:cubicBezTo>
                  <a:pt x="1449151" y="9573"/>
                  <a:pt x="1528609" y="23237"/>
                  <a:pt x="1547446" y="26377"/>
                </a:cubicBezTo>
                <a:cubicBezTo>
                  <a:pt x="1586375" y="52329"/>
                  <a:pt x="1625871" y="73678"/>
                  <a:pt x="1652953" y="114300"/>
                </a:cubicBezTo>
                <a:cubicBezTo>
                  <a:pt x="1715799" y="208567"/>
                  <a:pt x="1617925" y="65495"/>
                  <a:pt x="1696915" y="167053"/>
                </a:cubicBezTo>
                <a:cubicBezTo>
                  <a:pt x="1757534" y="244991"/>
                  <a:pt x="1703167" y="198119"/>
                  <a:pt x="1767253" y="246184"/>
                </a:cubicBezTo>
                <a:cubicBezTo>
                  <a:pt x="1809470" y="351724"/>
                  <a:pt x="1757842" y="246732"/>
                  <a:pt x="1811215" y="307730"/>
                </a:cubicBezTo>
                <a:cubicBezTo>
                  <a:pt x="1825132" y="323635"/>
                  <a:pt x="1831440" y="345540"/>
                  <a:pt x="1846384" y="360484"/>
                </a:cubicBezTo>
                <a:cubicBezTo>
                  <a:pt x="1900082" y="414182"/>
                  <a:pt x="1844826" y="355478"/>
                  <a:pt x="1907930" y="439615"/>
                </a:cubicBezTo>
                <a:cubicBezTo>
                  <a:pt x="1938239" y="480027"/>
                  <a:pt x="1927753" y="461677"/>
                  <a:pt x="1943100" y="4923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Datumsplatzhalter 22">
            <a:extLst>
              <a:ext uri="{FF2B5EF4-FFF2-40B4-BE49-F238E27FC236}">
                <a16:creationId xmlns:a16="http://schemas.microsoft.com/office/drawing/2014/main" id="{2F6B2327-2B9A-4807-9D5B-97EA6F8B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/>
              <a:t>18.12.2020</a:t>
            </a:r>
            <a:endParaRPr lang="de-DE" dirty="0"/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A2824307-4A7E-4ED9-B36D-4A4AA653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Christina Hauk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95586438-DBCE-4D60-93E0-C01C2B44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0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ultafel 16 :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8_TF02804846_TF02804846.potx" id="{A1BCFA52-A5ED-469D-931C-7C45EC0BE61D}" vid="{BA3DB86D-D58D-46D5-9BC1-C1757BE1A90F}"/>
    </a:ext>
  </a:extLst>
</a:theme>
</file>

<file path=ppt/theme/theme2.xml><?xml version="1.0" encoding="utf-8"?>
<a:theme xmlns:a="http://schemas.openxmlformats.org/drawingml/2006/main" name="Office-Design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Benutzerdefiniert</PresentationFormat>
  <Paragraphs>198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Consolas</vt:lpstr>
      <vt:lpstr>Corbel</vt:lpstr>
      <vt:lpstr>Wingdings</vt:lpstr>
      <vt:lpstr>Schultafel 16 : 9</vt:lpstr>
      <vt:lpstr>Modalpartikel</vt:lpstr>
      <vt:lpstr>Modalpartikel (Mp) braucht man für …</vt:lpstr>
      <vt:lpstr>Was man wissen muss …</vt:lpstr>
      <vt:lpstr>Modalpartikel - Lernziel</vt:lpstr>
      <vt:lpstr>Welche Modalpartikel kennen Sie bereits?</vt:lpstr>
      <vt:lpstr>Modalpartikel haben Homonyme</vt:lpstr>
      <vt:lpstr>Modalpartikel </vt:lpstr>
      <vt:lpstr>Modalpartikel: Aufgabe 1 &gt; Verbinde! </vt:lpstr>
      <vt:lpstr>Modalpartikel: Aufgabe 1 &gt; Verbinde! </vt:lpstr>
      <vt:lpstr>Kreuze richtig oder falsch an!</vt:lpstr>
      <vt:lpstr>Kreuze richtig oder falsch an!</vt:lpstr>
      <vt:lpstr>Modalpartikel - denn</vt:lpstr>
      <vt:lpstr>Modalpartikel – aber </vt:lpstr>
      <vt:lpstr>Modalpartikel - doch</vt:lpstr>
      <vt:lpstr>Modalpartikel – eigentlich </vt:lpstr>
      <vt:lpstr>Modalpartikel - ja</vt:lpstr>
      <vt:lpstr>Übung</vt:lpstr>
      <vt:lpstr>Modalpartikel - 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Modalpartikel</dc:title>
  <dc:creator>Therapie KESAL</dc:creator>
  <cp:lastModifiedBy>Therapie KESAL</cp:lastModifiedBy>
  <cp:revision>8</cp:revision>
  <dcterms:created xsi:type="dcterms:W3CDTF">2020-12-22T16:54:40Z</dcterms:created>
  <dcterms:modified xsi:type="dcterms:W3CDTF">2021-01-02T12:51:02Z</dcterms:modified>
</cp:coreProperties>
</file>